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2"/>
  </p:notesMasterIdLst>
  <p:handoutMasterIdLst>
    <p:handoutMasterId r:id="rId23"/>
  </p:handoutMasterIdLst>
  <p:sldIdLst>
    <p:sldId id="256" r:id="rId5"/>
    <p:sldId id="535" r:id="rId6"/>
    <p:sldId id="538" r:id="rId7"/>
    <p:sldId id="537" r:id="rId8"/>
    <p:sldId id="539" r:id="rId9"/>
    <p:sldId id="545" r:id="rId10"/>
    <p:sldId id="549" r:id="rId11"/>
    <p:sldId id="257" r:id="rId12"/>
    <p:sldId id="536" r:id="rId13"/>
    <p:sldId id="540" r:id="rId14"/>
    <p:sldId id="546" r:id="rId15"/>
    <p:sldId id="541" r:id="rId16"/>
    <p:sldId id="547" r:id="rId17"/>
    <p:sldId id="542" r:id="rId18"/>
    <p:sldId id="543" r:id="rId19"/>
    <p:sldId id="548" r:id="rId20"/>
    <p:sldId id="25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336" userDrawn="1">
          <p15:clr>
            <a:srgbClr val="A4A3A4"/>
          </p15:clr>
        </p15:guide>
        <p15:guide id="4" orient="horz" pos="124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A71315-D290-4571-DB01-FAF6BA690B31}" name="Elizabeth Feldbruegge (Aston Carter)" initials="EF(C" userId="S::v-elizabethf@microsoft.com::8d9d97b7-22ed-43c2-af3e-b07e46fd6454" providerId="AD"/>
  <p188:author id="{B6A3D024-909B-3BC2-1496-FEEAB652808A}" name="Sher Dionisio" initials="" userId="S::Sher.Dionisio@teksystemsgs.com::02daa716-9709-4d47-a153-1943ce1675cb" providerId="AD"/>
  <p188:author id="{9849B35E-B151-330C-8E01-54DA92B84E08}" name="Naja Iman" initials="NI" userId="S::Iman.Naja@glasgow.ac.uk::5a6f6815-848c-412b-9234-c94eccdbdbe3" providerId="AD"/>
  <p188:author id="{D359FC92-114A-4866-B56D-7BE9839DD727}" name="Zoe Bartliff" initials="ZB" userId="S::zoe.bartliff@glasgow.ac.uk::dd2215de-a17b-42b7-a2c0-d360345badd5" providerId="AD"/>
  <p188:author id="{FBF03AAB-87D2-B26F-A6EF-5CBEFD2DFFEA}" name="Zoe Bartliff" initials="ZB" userId="S::Zoe.Bartliff@glasgow.ac.uk::dd2215de-a17b-42b7-a2c0-d360345badd5" providerId="AD"/>
  <p188:author id="{786452C5-97A9-644F-58F0-EEEA44242485}" name="Yunhyong Kim" initials="YK" userId="S::yunhyong.kim@glasgow.ac.uk::a6a85f66-bd71-4094-a2e4-4169899d85f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6173CE-D59A-42DA-9FE3-D5FD0BE174F9}" v="56" dt="2025-08-13T08:50:18.166"/>
    <p1510:client id="{5AE9D73B-6994-444C-A189-DFDFBCD62E03}" v="532" dt="2025-08-12T09:41:25.862"/>
    <p1510:client id="{CBBFC984-8F89-4858-9F04-502463A5494E}" v="1" dt="2025-08-12T09:43:13.500"/>
  </p1510:revLst>
</p1510:revInfo>
</file>

<file path=ppt/tableStyles.xml><?xml version="1.0" encoding="utf-8"?>
<a:tblStyleLst xmlns:a="http://schemas.openxmlformats.org/drawingml/2006/main" def="{D27102A9-8310-4765-A935-A1911B00CA5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499" y="67"/>
      </p:cViewPr>
      <p:guideLst>
        <p:guide pos="3840"/>
        <p:guide pos="6816"/>
        <p:guide pos="336"/>
        <p:guide orient="horz" pos="1248"/>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nhyong Kim" userId="S::yunhyong.kim@glasgow.ac.uk::a6a85f66-bd71-4094-a2e4-4169899d85f7" providerId="AD" clId="Web-{ED139409-1FEE-8E9A-CBCE-88DF54868EB2}"/>
    <pc:docChg chg="modSld">
      <pc:chgData name="Yunhyong Kim" userId="S::yunhyong.kim@glasgow.ac.uk::a6a85f66-bd71-4094-a2e4-4169899d85f7" providerId="AD" clId="Web-{ED139409-1FEE-8E9A-CBCE-88DF54868EB2}" dt="2025-07-22T08:46:42.309" v="23" actId="20577"/>
      <pc:docMkLst>
        <pc:docMk/>
      </pc:docMkLst>
      <pc:sldChg chg="modSp">
        <pc:chgData name="Yunhyong Kim" userId="S::yunhyong.kim@glasgow.ac.uk::a6a85f66-bd71-4094-a2e4-4169899d85f7" providerId="AD" clId="Web-{ED139409-1FEE-8E9A-CBCE-88DF54868EB2}" dt="2025-07-22T08:46:42.309" v="23" actId="20577"/>
        <pc:sldMkLst>
          <pc:docMk/>
          <pc:sldMk cId="2502709887" sldId="269"/>
        </pc:sldMkLst>
      </pc:sldChg>
    </pc:docChg>
  </pc:docChgLst>
  <pc:docChgLst>
    <pc:chgData name="Zoe Bartliff" userId="dd2215de-a17b-42b7-a2c0-d360345badd5" providerId="ADAL" clId="{50D9F5E9-3A8C-4C06-A87B-5A4A8389A5DF}"/>
    <pc:docChg chg="undo custSel delSld modSld">
      <pc:chgData name="Zoe Bartliff" userId="dd2215de-a17b-42b7-a2c0-d360345badd5" providerId="ADAL" clId="{50D9F5E9-3A8C-4C06-A87B-5A4A8389A5DF}" dt="2025-07-16T08:25:11.856" v="312" actId="47"/>
      <pc:docMkLst>
        <pc:docMk/>
      </pc:docMkLst>
      <pc:sldChg chg="modSp mod">
        <pc:chgData name="Zoe Bartliff" userId="dd2215de-a17b-42b7-a2c0-d360345badd5" providerId="ADAL" clId="{50D9F5E9-3A8C-4C06-A87B-5A4A8389A5DF}" dt="2025-07-16T08:05:38.273" v="251" actId="1076"/>
        <pc:sldMkLst>
          <pc:docMk/>
          <pc:sldMk cId="648865937" sldId="257"/>
        </pc:sldMkLst>
      </pc:sldChg>
      <pc:sldChg chg="modSp mod">
        <pc:chgData name="Zoe Bartliff" userId="dd2215de-a17b-42b7-a2c0-d360345badd5" providerId="ADAL" clId="{50D9F5E9-3A8C-4C06-A87B-5A4A8389A5DF}" dt="2025-07-16T08:12:20.677" v="254" actId="948"/>
        <pc:sldMkLst>
          <pc:docMk/>
          <pc:sldMk cId="3691708008" sldId="262"/>
        </pc:sldMkLst>
      </pc:sldChg>
      <pc:sldChg chg="modSp mod modCm">
        <pc:chgData name="Zoe Bartliff" userId="dd2215de-a17b-42b7-a2c0-d360345badd5" providerId="ADAL" clId="{50D9F5E9-3A8C-4C06-A87B-5A4A8389A5DF}" dt="2025-07-16T08:04:17.475" v="249" actId="20577"/>
        <pc:sldMkLst>
          <pc:docMk/>
          <pc:sldMk cId="3475778708" sldId="265"/>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50D9F5E9-3A8C-4C06-A87B-5A4A8389A5DF}" dt="2025-07-16T08:02:26.304" v="130" actId="20577"/>
              <pc2:cmMkLst xmlns:pc2="http://schemas.microsoft.com/office/powerpoint/2019/9/main/command">
                <pc:docMk/>
                <pc:sldMk cId="3475778708" sldId="265"/>
                <pc2:cmMk id="{FD121EE4-C465-443E-81FC-FCCDD8DB6615}"/>
              </pc2:cmMkLst>
            </pc226:cmChg>
          </p:ext>
        </pc:extLst>
      </pc:sldChg>
      <pc:sldChg chg="modSp mod">
        <pc:chgData name="Zoe Bartliff" userId="dd2215de-a17b-42b7-a2c0-d360345badd5" providerId="ADAL" clId="{50D9F5E9-3A8C-4C06-A87B-5A4A8389A5DF}" dt="2025-07-16T08:12:56.910" v="280" actId="20577"/>
        <pc:sldMkLst>
          <pc:docMk/>
          <pc:sldMk cId="1375714534" sldId="267"/>
        </pc:sldMkLst>
      </pc:sldChg>
      <pc:sldChg chg="modSp mod">
        <pc:chgData name="Zoe Bartliff" userId="dd2215de-a17b-42b7-a2c0-d360345badd5" providerId="ADAL" clId="{50D9F5E9-3A8C-4C06-A87B-5A4A8389A5DF}" dt="2025-07-16T08:20:09.181" v="310"/>
        <pc:sldMkLst>
          <pc:docMk/>
          <pc:sldMk cId="3330515351" sldId="268"/>
        </pc:sldMkLst>
      </pc:sldChg>
      <pc:sldChg chg="modSp mod">
        <pc:chgData name="Zoe Bartliff" userId="dd2215de-a17b-42b7-a2c0-d360345badd5" providerId="ADAL" clId="{50D9F5E9-3A8C-4C06-A87B-5A4A8389A5DF}" dt="2025-07-16T08:13:42.860" v="308" actId="20577"/>
        <pc:sldMkLst>
          <pc:docMk/>
          <pc:sldMk cId="2502709887" sldId="269"/>
        </pc:sldMkLst>
      </pc:sldChg>
      <pc:sldChg chg="modSp mod">
        <pc:chgData name="Zoe Bartliff" userId="dd2215de-a17b-42b7-a2c0-d360345badd5" providerId="ADAL" clId="{50D9F5E9-3A8C-4C06-A87B-5A4A8389A5DF}" dt="2025-07-16T08:20:15.874" v="311"/>
        <pc:sldMkLst>
          <pc:docMk/>
          <pc:sldMk cId="847992038" sldId="270"/>
        </pc:sldMkLst>
      </pc:sldChg>
      <pc:sldChg chg="modSp mod">
        <pc:chgData name="Zoe Bartliff" userId="dd2215de-a17b-42b7-a2c0-d360345badd5" providerId="ADAL" clId="{50D9F5E9-3A8C-4C06-A87B-5A4A8389A5DF}" dt="2025-07-16T08:20:03.699" v="309"/>
        <pc:sldMkLst>
          <pc:docMk/>
          <pc:sldMk cId="4291168774" sldId="539"/>
        </pc:sldMkLst>
      </pc:sldChg>
      <pc:sldChg chg="modSp mod">
        <pc:chgData name="Zoe Bartliff" userId="dd2215de-a17b-42b7-a2c0-d360345badd5" providerId="ADAL" clId="{50D9F5E9-3A8C-4C06-A87B-5A4A8389A5DF}" dt="2025-07-16T08:11:48.913" v="252" actId="1076"/>
        <pc:sldMkLst>
          <pc:docMk/>
          <pc:sldMk cId="3261381059" sldId="541"/>
        </pc:sldMkLst>
      </pc:sldChg>
      <pc:sldChg chg="del">
        <pc:chgData name="Zoe Bartliff" userId="dd2215de-a17b-42b7-a2c0-d360345badd5" providerId="ADAL" clId="{50D9F5E9-3A8C-4C06-A87B-5A4A8389A5DF}" dt="2025-07-16T08:25:11.856" v="312" actId="47"/>
        <pc:sldMkLst>
          <pc:docMk/>
          <pc:sldMk cId="1259728213" sldId="542"/>
        </pc:sldMkLst>
      </pc:sldChg>
    </pc:docChg>
  </pc:docChgLst>
  <pc:docChgLst>
    <pc:chgData name="Naja Iman" userId="5a6f6815-848c-412b-9234-c94eccdbdbe3" providerId="ADAL" clId="{D80A4406-32D0-4C2E-8B35-2E0F7722D6F1}"/>
    <pc:docChg chg="custSel addSld modSld">
      <pc:chgData name="Naja Iman" userId="5a6f6815-848c-412b-9234-c94eccdbdbe3" providerId="ADAL" clId="{D80A4406-32D0-4C2E-8B35-2E0F7722D6F1}" dt="2025-07-11T12:17:32.097" v="339" actId="20577"/>
      <pc:docMkLst>
        <pc:docMk/>
      </pc:docMkLst>
      <pc:sldChg chg="modSp mod modCm">
        <pc:chgData name="Naja Iman" userId="5a6f6815-848c-412b-9234-c94eccdbdbe3" providerId="ADAL" clId="{D80A4406-32D0-4C2E-8B35-2E0F7722D6F1}" dt="2025-07-11T11:58:36.048" v="68" actId="20577"/>
        <pc:sldMkLst>
          <pc:docMk/>
          <pc:sldMk cId="3475778708" sldId="265"/>
        </pc:sldMkLst>
        <pc:extLst>
          <p:ext xmlns:p="http://schemas.openxmlformats.org/presentationml/2006/main" uri="{D6D511B9-2390-475A-947B-AFAB55BFBCF1}">
            <pc226:cmChg xmlns:pc226="http://schemas.microsoft.com/office/powerpoint/2022/06/main/command" chg="mod">
              <pc226:chgData name="Naja Iman" userId="5a6f6815-848c-412b-9234-c94eccdbdbe3" providerId="ADAL" clId="{D80A4406-32D0-4C2E-8B35-2E0F7722D6F1}" dt="2025-07-11T11:58:36.048" v="68" actId="20577"/>
              <pc2:cmMkLst xmlns:pc2="http://schemas.microsoft.com/office/powerpoint/2019/9/main/command">
                <pc:docMk/>
                <pc:sldMk cId="3475778708" sldId="265"/>
                <pc2:cmMk id="{FD121EE4-C465-443E-81FC-FCCDD8DB6615}"/>
              </pc2:cmMkLst>
            </pc226:cmChg>
          </p:ext>
        </pc:extLst>
      </pc:sldChg>
      <pc:sldChg chg="modSp mod modCm">
        <pc:chgData name="Naja Iman" userId="5a6f6815-848c-412b-9234-c94eccdbdbe3" providerId="ADAL" clId="{D80A4406-32D0-4C2E-8B35-2E0F7722D6F1}" dt="2025-07-11T12:03:15.712" v="137" actId="313"/>
        <pc:sldMkLst>
          <pc:docMk/>
          <pc:sldMk cId="405943540" sldId="266"/>
        </pc:sldMkLst>
        <pc:extLst>
          <p:ext xmlns:p="http://schemas.openxmlformats.org/presentationml/2006/main" uri="{D6D511B9-2390-475A-947B-AFAB55BFBCF1}">
            <pc226:cmChg xmlns:pc226="http://schemas.microsoft.com/office/powerpoint/2022/06/main/command" chg="mod">
              <pc226:chgData name="Naja Iman" userId="5a6f6815-848c-412b-9234-c94eccdbdbe3" providerId="ADAL" clId="{D80A4406-32D0-4C2E-8B35-2E0F7722D6F1}" dt="2025-07-11T12:03:15.712" v="137" actId="313"/>
              <pc2:cmMkLst xmlns:pc2="http://schemas.microsoft.com/office/powerpoint/2019/9/main/command">
                <pc:docMk/>
                <pc:sldMk cId="405943540" sldId="266"/>
                <pc2:cmMk id="{59F17825-C92F-476B-BC5E-3B36B55E5CD4}"/>
              </pc2:cmMkLst>
            </pc226:cmChg>
            <pc226:cmChg xmlns:pc226="http://schemas.microsoft.com/office/powerpoint/2022/06/main/command" chg="mod">
              <pc226:chgData name="Naja Iman" userId="5a6f6815-848c-412b-9234-c94eccdbdbe3" providerId="ADAL" clId="{D80A4406-32D0-4C2E-8B35-2E0F7722D6F1}" dt="2025-07-11T12:03:15.712" v="137" actId="313"/>
              <pc2:cmMkLst xmlns:pc2="http://schemas.microsoft.com/office/powerpoint/2019/9/main/command">
                <pc:docMk/>
                <pc:sldMk cId="405943540" sldId="266"/>
                <pc2:cmMk id="{4EBC54C9-CCF9-43A5-B045-A99885445F1E}"/>
              </pc2:cmMkLst>
            </pc226:cmChg>
          </p:ext>
        </pc:extLst>
      </pc:sldChg>
      <pc:sldChg chg="modSp mod">
        <pc:chgData name="Naja Iman" userId="5a6f6815-848c-412b-9234-c94eccdbdbe3" providerId="ADAL" clId="{D80A4406-32D0-4C2E-8B35-2E0F7722D6F1}" dt="2025-07-11T12:07:52.056" v="138" actId="313"/>
        <pc:sldMkLst>
          <pc:docMk/>
          <pc:sldMk cId="2502709887" sldId="269"/>
        </pc:sldMkLst>
      </pc:sldChg>
      <pc:sldChg chg="addSp delSp modSp mod">
        <pc:chgData name="Naja Iman" userId="5a6f6815-848c-412b-9234-c94eccdbdbe3" providerId="ADAL" clId="{D80A4406-32D0-4C2E-8B35-2E0F7722D6F1}" dt="2025-07-11T12:09:44.022" v="141" actId="21"/>
        <pc:sldMkLst>
          <pc:docMk/>
          <pc:sldMk cId="847992038" sldId="270"/>
        </pc:sldMkLst>
      </pc:sldChg>
      <pc:sldChg chg="modSp mod">
        <pc:chgData name="Naja Iman" userId="5a6f6815-848c-412b-9234-c94eccdbdbe3" providerId="ADAL" clId="{D80A4406-32D0-4C2E-8B35-2E0F7722D6F1}" dt="2025-07-11T12:14:39.791" v="321" actId="20577"/>
        <pc:sldMkLst>
          <pc:docMk/>
          <pc:sldMk cId="4291168774" sldId="539"/>
        </pc:sldMkLst>
      </pc:sldChg>
      <pc:sldChg chg="addSp delSp modSp add mod">
        <pc:chgData name="Naja Iman" userId="5a6f6815-848c-412b-9234-c94eccdbdbe3" providerId="ADAL" clId="{D80A4406-32D0-4C2E-8B35-2E0F7722D6F1}" dt="2025-07-11T12:17:32.097" v="339" actId="20577"/>
        <pc:sldMkLst>
          <pc:docMk/>
          <pc:sldMk cId="1259728213" sldId="542"/>
        </pc:sldMkLst>
      </pc:sldChg>
    </pc:docChg>
  </pc:docChgLst>
  <pc:docChgLst>
    <pc:chgData name="Zoe Bartliff" userId="S::zoe.bartliff@glasgow.ac.uk::dd2215de-a17b-42b7-a2c0-d360345badd5" providerId="AD" clId="Web-{0A1C1CA9-1F07-9E47-F960-1ACB7378D673}"/>
    <pc:docChg chg="modSld">
      <pc:chgData name="Zoe Bartliff" userId="S::zoe.bartliff@glasgow.ac.uk::dd2215de-a17b-42b7-a2c0-d360345badd5" providerId="AD" clId="Web-{0A1C1CA9-1F07-9E47-F960-1ACB7378D673}" dt="2025-07-16T07:59:49.689" v="19" actId="20577"/>
      <pc:docMkLst>
        <pc:docMk/>
      </pc:docMkLst>
      <pc:sldChg chg="modSp modCm">
        <pc:chgData name="Zoe Bartliff" userId="S::zoe.bartliff@glasgow.ac.uk::dd2215de-a17b-42b7-a2c0-d360345badd5" providerId="AD" clId="Web-{0A1C1CA9-1F07-9E47-F960-1ACB7378D673}" dt="2025-07-16T07:59:49.689" v="19" actId="20577"/>
        <pc:sldMkLst>
          <pc:docMk/>
          <pc:sldMk cId="3475778708" sldId="265"/>
        </pc:sldMkLst>
        <pc:extLst>
          <p:ext xmlns:p="http://schemas.openxmlformats.org/presentationml/2006/main" uri="{D6D511B9-2390-475A-947B-AFAB55BFBCF1}">
            <pc226:cmChg xmlns:pc226="http://schemas.microsoft.com/office/powerpoint/2022/06/main/command" chg="mod">
              <pc226:chgData name="Zoe Bartliff" userId="S::zoe.bartliff@glasgow.ac.uk::dd2215de-a17b-42b7-a2c0-d360345badd5" providerId="AD" clId="Web-{0A1C1CA9-1F07-9E47-F960-1ACB7378D673}" dt="2025-07-16T07:59:37.329" v="18" actId="20577"/>
              <pc2:cmMkLst xmlns:pc2="http://schemas.microsoft.com/office/powerpoint/2019/9/main/command">
                <pc:docMk/>
                <pc:sldMk cId="3475778708" sldId="265"/>
                <pc2:cmMk id="{FD121EE4-C465-443E-81FC-FCCDD8DB6615}"/>
              </pc2:cmMkLst>
            </pc226:cmChg>
          </p:ext>
        </pc:extLst>
      </pc:sldChg>
    </pc:docChg>
  </pc:docChgLst>
  <pc:docChgLst>
    <pc:chgData name="Zoe Bartliff" userId="S::zoe.bartliff@glasgow.ac.uk::dd2215de-a17b-42b7-a2c0-d360345badd5" providerId="AD" clId="Web-{04B6D1CA-7460-782F-66EA-E00F047112D8}"/>
    <pc:docChg chg="modSld">
      <pc:chgData name="Zoe Bartliff" userId="S::zoe.bartliff@glasgow.ac.uk::dd2215de-a17b-42b7-a2c0-d360345badd5" providerId="AD" clId="Web-{04B6D1CA-7460-782F-66EA-E00F047112D8}" dt="2025-07-11T11:52:21.717" v="4" actId="20577"/>
      <pc:docMkLst>
        <pc:docMk/>
      </pc:docMkLst>
      <pc:sldChg chg="modSp">
        <pc:chgData name="Zoe Bartliff" userId="S::zoe.bartliff@glasgow.ac.uk::dd2215de-a17b-42b7-a2c0-d360345badd5" providerId="AD" clId="Web-{04B6D1CA-7460-782F-66EA-E00F047112D8}" dt="2025-07-11T11:52:21.717" v="4" actId="20577"/>
        <pc:sldMkLst>
          <pc:docMk/>
          <pc:sldMk cId="511566697" sldId="256"/>
        </pc:sldMkLst>
      </pc:sldChg>
    </pc:docChg>
  </pc:docChgLst>
  <pc:docChgLst>
    <pc:chgData name="Yunhyong Kim" userId="S::yunhyong.kim@glasgow.ac.uk::a6a85f66-bd71-4094-a2e4-4169899d85f7" providerId="AD" clId="Web-{ED820409-40CC-0423-F644-5EB4CBA78644}"/>
    <pc:docChg chg="modSld">
      <pc:chgData name="Yunhyong Kim" userId="S::yunhyong.kim@glasgow.ac.uk::a6a85f66-bd71-4094-a2e4-4169899d85f7" providerId="AD" clId="Web-{ED820409-40CC-0423-F644-5EB4CBA78644}" dt="2025-07-11T12:30:49.475" v="47" actId="20577"/>
      <pc:docMkLst>
        <pc:docMk/>
      </pc:docMkLst>
      <pc:sldChg chg="modSp">
        <pc:chgData name="Yunhyong Kim" userId="S::yunhyong.kim@glasgow.ac.uk::a6a85f66-bd71-4094-a2e4-4169899d85f7" providerId="AD" clId="Web-{ED820409-40CC-0423-F644-5EB4CBA78644}" dt="2025-07-11T11:52:58.854" v="5" actId="20577"/>
        <pc:sldMkLst>
          <pc:docMk/>
          <pc:sldMk cId="511566697" sldId="256"/>
        </pc:sldMkLst>
      </pc:sldChg>
      <pc:sldChg chg="modSp modCm">
        <pc:chgData name="Yunhyong Kim" userId="S::yunhyong.kim@glasgow.ac.uk::a6a85f66-bd71-4094-a2e4-4169899d85f7" providerId="AD" clId="Web-{ED820409-40CC-0423-F644-5EB4CBA78644}" dt="2025-07-11T12:26:02.654" v="40" actId="20577"/>
        <pc:sldMkLst>
          <pc:docMk/>
          <pc:sldMk cId="405943540" sldId="266"/>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ED820409-40CC-0423-F644-5EB4CBA78644}" dt="2025-07-11T12:08:11.877" v="37" actId="20577"/>
              <pc2:cmMkLst xmlns:pc2="http://schemas.microsoft.com/office/powerpoint/2019/9/main/command">
                <pc:docMk/>
                <pc:sldMk cId="405943540" sldId="266"/>
                <pc2:cmMk id="{59F17825-C92F-476B-BC5E-3B36B55E5CD4}"/>
              </pc2:cmMkLst>
            </pc226:cmChg>
            <pc226:cmChg xmlns:pc226="http://schemas.microsoft.com/office/powerpoint/2022/06/main/command" chg="mod">
              <pc226:chgData name="Yunhyong Kim" userId="S::yunhyong.kim@glasgow.ac.uk::a6a85f66-bd71-4094-a2e4-4169899d85f7" providerId="AD" clId="Web-{ED820409-40CC-0423-F644-5EB4CBA78644}" dt="2025-07-11T12:08:11.877" v="37" actId="20577"/>
              <pc2:cmMkLst xmlns:pc2="http://schemas.microsoft.com/office/powerpoint/2019/9/main/command">
                <pc:docMk/>
                <pc:sldMk cId="405943540" sldId="266"/>
                <pc2:cmMk id="{4EBC54C9-CCF9-43A5-B045-A99885445F1E}"/>
              </pc2:cmMkLst>
            </pc226:cmChg>
          </p:ext>
        </pc:extLst>
      </pc:sldChg>
      <pc:sldChg chg="modSp">
        <pc:chgData name="Yunhyong Kim" userId="S::yunhyong.kim@glasgow.ac.uk::a6a85f66-bd71-4094-a2e4-4169899d85f7" providerId="AD" clId="Web-{ED820409-40CC-0423-F644-5EB4CBA78644}" dt="2025-07-11T12:30:49.475" v="47" actId="20577"/>
        <pc:sldMkLst>
          <pc:docMk/>
          <pc:sldMk cId="371964413" sldId="534"/>
        </pc:sldMkLst>
      </pc:sldChg>
    </pc:docChg>
  </pc:docChgLst>
  <pc:docChgLst>
    <pc:chgData name="Yunhyong Kim" userId="S::yunhyong.kim@glasgow.ac.uk::a6a85f66-bd71-4094-a2e4-4169899d85f7" providerId="AD" clId="Web-{09FF4F8E-D64E-97D2-4DAC-6E10860D6826}"/>
    <pc:docChg chg="modSld">
      <pc:chgData name="Yunhyong Kim" userId="S::yunhyong.kim@glasgow.ac.uk::a6a85f66-bd71-4094-a2e4-4169899d85f7" providerId="AD" clId="Web-{09FF4F8E-D64E-97D2-4DAC-6E10860D6826}" dt="2025-07-25T14:29:19.215" v="1" actId="20577"/>
      <pc:docMkLst>
        <pc:docMk/>
      </pc:docMkLst>
      <pc:sldChg chg="modSp">
        <pc:chgData name="Yunhyong Kim" userId="S::yunhyong.kim@glasgow.ac.uk::a6a85f66-bd71-4094-a2e4-4169899d85f7" providerId="AD" clId="Web-{09FF4F8E-D64E-97D2-4DAC-6E10860D6826}" dt="2025-07-25T14:29:19.215" v="1" actId="20577"/>
        <pc:sldMkLst>
          <pc:docMk/>
          <pc:sldMk cId="3475778708" sldId="265"/>
        </pc:sldMkLst>
      </pc:sldChg>
    </pc:docChg>
  </pc:docChgLst>
  <pc:docChgLst>
    <pc:chgData name="Yunhyong Kim" userId="S::yunhyong.kim@glasgow.ac.uk::a6a85f66-bd71-4094-a2e4-4169899d85f7" providerId="AD" clId="Web-{B607F6A4-9124-5597-8101-167D1C11353B}"/>
    <pc:docChg chg="modSld">
      <pc:chgData name="Yunhyong Kim" userId="S::yunhyong.kim@glasgow.ac.uk::a6a85f66-bd71-4094-a2e4-4169899d85f7" providerId="AD" clId="Web-{B607F6A4-9124-5597-8101-167D1C11353B}" dt="2025-07-28T10:14:53.201" v="78" actId="20577"/>
      <pc:docMkLst>
        <pc:docMk/>
      </pc:docMkLst>
      <pc:sldChg chg="addSp modSp modNotes">
        <pc:chgData name="Yunhyong Kim" userId="S::yunhyong.kim@glasgow.ac.uk::a6a85f66-bd71-4094-a2e4-4169899d85f7" providerId="AD" clId="Web-{B607F6A4-9124-5597-8101-167D1C11353B}" dt="2025-07-28T10:11:28.165" v="45" actId="20577"/>
        <pc:sldMkLst>
          <pc:docMk/>
          <pc:sldMk cId="371964413" sldId="534"/>
        </pc:sldMkLst>
      </pc:sldChg>
      <pc:sldChg chg="addSp modSp">
        <pc:chgData name="Yunhyong Kim" userId="S::yunhyong.kim@glasgow.ac.uk::a6a85f66-bd71-4094-a2e4-4169899d85f7" providerId="AD" clId="Web-{B607F6A4-9124-5597-8101-167D1C11353B}" dt="2025-07-28T10:14:53.201" v="78" actId="20577"/>
        <pc:sldMkLst>
          <pc:docMk/>
          <pc:sldMk cId="3261381059" sldId="541"/>
        </pc:sldMkLst>
      </pc:sldChg>
    </pc:docChg>
  </pc:docChgLst>
  <pc:docChgLst>
    <pc:chgData name="Zoe Bartliff" userId="dd2215de-a17b-42b7-a2c0-d360345badd5" providerId="ADAL" clId="{486173CE-D59A-42DA-9FE3-D5FD0BE174F9}"/>
    <pc:docChg chg="undo custSel addSld delSld modSld sldOrd">
      <pc:chgData name="Zoe Bartliff" userId="dd2215de-a17b-42b7-a2c0-d360345badd5" providerId="ADAL" clId="{486173CE-D59A-42DA-9FE3-D5FD0BE174F9}" dt="2025-08-13T09:00:17.861" v="4401" actId="27636"/>
      <pc:docMkLst>
        <pc:docMk/>
      </pc:docMkLst>
      <pc:sldChg chg="addSp delSp modSp mod modTransition">
        <pc:chgData name="Zoe Bartliff" userId="dd2215de-a17b-42b7-a2c0-d360345badd5" providerId="ADAL" clId="{486173CE-D59A-42DA-9FE3-D5FD0BE174F9}" dt="2025-08-13T08:58:29.951" v="4374" actId="403"/>
        <pc:sldMkLst>
          <pc:docMk/>
          <pc:sldMk cId="648865937" sldId="257"/>
        </pc:sldMkLst>
        <pc:spChg chg="add del mod">
          <ac:chgData name="Zoe Bartliff" userId="dd2215de-a17b-42b7-a2c0-d360345badd5" providerId="ADAL" clId="{486173CE-D59A-42DA-9FE3-D5FD0BE174F9}" dt="2025-08-13T08:08:28.036" v="3196" actId="478"/>
          <ac:spMkLst>
            <pc:docMk/>
            <pc:sldMk cId="648865937" sldId="257"/>
            <ac:spMk id="2" creationId="{77ABB95E-747C-7687-DCA3-47C2FE09689B}"/>
          </ac:spMkLst>
        </pc:spChg>
        <pc:spChg chg="del">
          <ac:chgData name="Zoe Bartliff" userId="dd2215de-a17b-42b7-a2c0-d360345badd5" providerId="ADAL" clId="{486173CE-D59A-42DA-9FE3-D5FD0BE174F9}" dt="2025-08-13T08:08:20.954" v="3193" actId="478"/>
          <ac:spMkLst>
            <pc:docMk/>
            <pc:sldMk cId="648865937" sldId="257"/>
            <ac:spMk id="5" creationId="{524C486C-D150-7220-ECFE-1E66090AA84E}"/>
          </ac:spMkLst>
        </pc:spChg>
        <pc:spChg chg="add del mod">
          <ac:chgData name="Zoe Bartliff" userId="dd2215de-a17b-42b7-a2c0-d360345badd5" providerId="ADAL" clId="{486173CE-D59A-42DA-9FE3-D5FD0BE174F9}" dt="2025-08-13T08:11:02.651" v="3241"/>
          <ac:spMkLst>
            <pc:docMk/>
            <pc:sldMk cId="648865937" sldId="257"/>
            <ac:spMk id="15" creationId="{F841210D-CA1C-9746-7CC0-86606E5933A2}"/>
          </ac:spMkLst>
        </pc:spChg>
        <pc:graphicFrameChg chg="add mod modGraphic">
          <ac:chgData name="Zoe Bartliff" userId="dd2215de-a17b-42b7-a2c0-d360345badd5" providerId="ADAL" clId="{486173CE-D59A-42DA-9FE3-D5FD0BE174F9}" dt="2025-08-13T08:58:29.951" v="4374" actId="403"/>
          <ac:graphicFrameMkLst>
            <pc:docMk/>
            <pc:sldMk cId="648865937" sldId="257"/>
            <ac:graphicFrameMk id="3" creationId="{D4001F20-4685-393C-CA0E-067DE712A70D}"/>
          </ac:graphicFrameMkLst>
        </pc:graphicFrameChg>
      </pc:sldChg>
      <pc:sldChg chg="modSp mod">
        <pc:chgData name="Zoe Bartliff" userId="dd2215de-a17b-42b7-a2c0-d360345badd5" providerId="ADAL" clId="{486173CE-D59A-42DA-9FE3-D5FD0BE174F9}" dt="2025-08-13T09:00:17.861" v="4401" actId="27636"/>
        <pc:sldMkLst>
          <pc:docMk/>
          <pc:sldMk cId="1543289014" sldId="259"/>
        </pc:sldMkLst>
        <pc:spChg chg="mod">
          <ac:chgData name="Zoe Bartliff" userId="dd2215de-a17b-42b7-a2c0-d360345badd5" providerId="ADAL" clId="{486173CE-D59A-42DA-9FE3-D5FD0BE174F9}" dt="2025-08-13T09:00:17.861" v="4401" actId="27636"/>
          <ac:spMkLst>
            <pc:docMk/>
            <pc:sldMk cId="1543289014" sldId="259"/>
            <ac:spMk id="7" creationId="{4ADE9A99-7503-48BA-A25B-5BCEFA184546}"/>
          </ac:spMkLst>
        </pc:spChg>
      </pc:sldChg>
      <pc:sldChg chg="addSp delSp modSp mod ord modTransition modClrScheme chgLayout">
        <pc:chgData name="Zoe Bartliff" userId="dd2215de-a17b-42b7-a2c0-d360345badd5" providerId="ADAL" clId="{486173CE-D59A-42DA-9FE3-D5FD0BE174F9}" dt="2025-08-13T08:58:40.535" v="4380" actId="27636"/>
        <pc:sldMkLst>
          <pc:docMk/>
          <pc:sldMk cId="3922464884" sldId="536"/>
        </pc:sldMkLst>
        <pc:spChg chg="mod">
          <ac:chgData name="Zoe Bartliff" userId="dd2215de-a17b-42b7-a2c0-d360345badd5" providerId="ADAL" clId="{486173CE-D59A-42DA-9FE3-D5FD0BE174F9}" dt="2025-08-13T08:58:40.535" v="4380" actId="27636"/>
          <ac:spMkLst>
            <pc:docMk/>
            <pc:sldMk cId="3922464884" sldId="536"/>
            <ac:spMk id="2" creationId="{9FFC07BB-2057-6402-2B65-1021B7530BB9}"/>
          </ac:spMkLst>
        </pc:spChg>
        <pc:spChg chg="mod ord">
          <ac:chgData name="Zoe Bartliff" userId="dd2215de-a17b-42b7-a2c0-d360345badd5" providerId="ADAL" clId="{486173CE-D59A-42DA-9FE3-D5FD0BE174F9}" dt="2025-08-13T08:13:22.011" v="3271" actId="26606"/>
          <ac:spMkLst>
            <pc:docMk/>
            <pc:sldMk cId="3922464884" sldId="536"/>
            <ac:spMk id="3" creationId="{72C40828-11C2-1E29-52DF-9B7F161760DE}"/>
          </ac:spMkLst>
        </pc:spChg>
        <pc:picChg chg="add del mod">
          <ac:chgData name="Zoe Bartliff" userId="dd2215de-a17b-42b7-a2c0-d360345badd5" providerId="ADAL" clId="{486173CE-D59A-42DA-9FE3-D5FD0BE174F9}" dt="2025-08-13T08:24:25.042" v="4028" actId="478"/>
          <ac:picMkLst>
            <pc:docMk/>
            <pc:sldMk cId="3922464884" sldId="536"/>
            <ac:picMk id="4" creationId="{28BD541B-B369-AA4A-B5C5-C0D7580E411A}"/>
          </ac:picMkLst>
        </pc:picChg>
        <pc:picChg chg="del">
          <ac:chgData name="Zoe Bartliff" userId="dd2215de-a17b-42b7-a2c0-d360345badd5" providerId="ADAL" clId="{486173CE-D59A-42DA-9FE3-D5FD0BE174F9}" dt="2025-08-13T07:59:13.009" v="2979" actId="478"/>
          <ac:picMkLst>
            <pc:docMk/>
            <pc:sldMk cId="3922464884" sldId="536"/>
            <ac:picMk id="5" creationId="{FA52A38D-FDC8-2658-DB2D-CBF94D144A6A}"/>
          </ac:picMkLst>
        </pc:picChg>
        <pc:picChg chg="add mod">
          <ac:chgData name="Zoe Bartliff" userId="dd2215de-a17b-42b7-a2c0-d360345badd5" providerId="ADAL" clId="{486173CE-D59A-42DA-9FE3-D5FD0BE174F9}" dt="2025-08-13T08:24:35.297" v="4032" actId="1076"/>
          <ac:picMkLst>
            <pc:docMk/>
            <pc:sldMk cId="3922464884" sldId="536"/>
            <ac:picMk id="7" creationId="{DAD2F2C2-0619-C6DC-E794-71D8E4096DBE}"/>
          </ac:picMkLst>
        </pc:picChg>
      </pc:sldChg>
      <pc:sldChg chg="modSp new mod ord modTransition modCm">
        <pc:chgData name="Zoe Bartliff" userId="dd2215de-a17b-42b7-a2c0-d360345badd5" providerId="ADAL" clId="{486173CE-D59A-42DA-9FE3-D5FD0BE174F9}" dt="2025-08-13T08:57:56.446" v="4367" actId="27636"/>
        <pc:sldMkLst>
          <pc:docMk/>
          <pc:sldMk cId="3957887427" sldId="537"/>
        </pc:sldMkLst>
        <pc:spChg chg="mod">
          <ac:chgData name="Zoe Bartliff" userId="dd2215de-a17b-42b7-a2c0-d360345badd5" providerId="ADAL" clId="{486173CE-D59A-42DA-9FE3-D5FD0BE174F9}" dt="2025-08-13T08:57:56.446" v="4367" actId="27636"/>
          <ac:spMkLst>
            <pc:docMk/>
            <pc:sldMk cId="3957887427" sldId="537"/>
            <ac:spMk id="2" creationId="{A65A7CF4-63A4-768A-D29D-63CAA8BC694A}"/>
          </ac:spMkLst>
        </pc:spChg>
        <pc:spChg chg="mod">
          <ac:chgData name="Zoe Bartliff" userId="dd2215de-a17b-42b7-a2c0-d360345badd5" providerId="ADAL" clId="{486173CE-D59A-42DA-9FE3-D5FD0BE174F9}" dt="2025-08-12T07:30:44.253" v="16" actId="20577"/>
          <ac:spMkLst>
            <pc:docMk/>
            <pc:sldMk cId="3957887427" sldId="537"/>
            <ac:spMk id="3" creationId="{1CF724E6-6AA7-656D-4AF0-9E7CDA06D2F7}"/>
          </ac:spMkLst>
        </pc:spChg>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86173CE-D59A-42DA-9FE3-D5FD0BE174F9}" dt="2025-08-13T07:41:48.296" v="2922" actId="20577"/>
              <pc2:cmMkLst xmlns:pc2="http://schemas.microsoft.com/office/powerpoint/2019/9/main/command">
                <pc:docMk/>
                <pc:sldMk cId="3957887427" sldId="537"/>
                <pc2:cmMk id="{D8FC4C5C-B3E8-4DF7-AB58-C99A8CF61063}"/>
              </pc2:cmMkLst>
            </pc226:cmChg>
          </p:ext>
        </pc:extLst>
      </pc:sldChg>
      <pc:sldChg chg="modSp new mod modTransition">
        <pc:chgData name="Zoe Bartliff" userId="dd2215de-a17b-42b7-a2c0-d360345badd5" providerId="ADAL" clId="{486173CE-D59A-42DA-9FE3-D5FD0BE174F9}" dt="2025-08-13T08:57:45.055" v="4365" actId="255"/>
        <pc:sldMkLst>
          <pc:docMk/>
          <pc:sldMk cId="242436166" sldId="538"/>
        </pc:sldMkLst>
        <pc:spChg chg="mod">
          <ac:chgData name="Zoe Bartliff" userId="dd2215de-a17b-42b7-a2c0-d360345badd5" providerId="ADAL" clId="{486173CE-D59A-42DA-9FE3-D5FD0BE174F9}" dt="2025-08-13T08:57:45.055" v="4365" actId="255"/>
          <ac:spMkLst>
            <pc:docMk/>
            <pc:sldMk cId="242436166" sldId="538"/>
            <ac:spMk id="2" creationId="{4383FB88-1149-D53D-2B4A-3FD5CFBAF1CE}"/>
          </ac:spMkLst>
        </pc:spChg>
        <pc:spChg chg="mod">
          <ac:chgData name="Zoe Bartliff" userId="dd2215de-a17b-42b7-a2c0-d360345badd5" providerId="ADAL" clId="{486173CE-D59A-42DA-9FE3-D5FD0BE174F9}" dt="2025-08-12T07:31:17.597" v="60" actId="14100"/>
          <ac:spMkLst>
            <pc:docMk/>
            <pc:sldMk cId="242436166" sldId="538"/>
            <ac:spMk id="3" creationId="{1859473A-AF78-09C5-8D57-48E59FB40EFA}"/>
          </ac:spMkLst>
        </pc:spChg>
      </pc:sldChg>
      <pc:sldChg chg="modSp new mod modTransition modCm">
        <pc:chgData name="Zoe Bartliff" userId="dd2215de-a17b-42b7-a2c0-d360345badd5" providerId="ADAL" clId="{486173CE-D59A-42DA-9FE3-D5FD0BE174F9}" dt="2025-08-13T08:58:10.472" v="4370" actId="255"/>
        <pc:sldMkLst>
          <pc:docMk/>
          <pc:sldMk cId="3468316085" sldId="539"/>
        </pc:sldMkLst>
        <pc:spChg chg="mod">
          <ac:chgData name="Zoe Bartliff" userId="dd2215de-a17b-42b7-a2c0-d360345badd5" providerId="ADAL" clId="{486173CE-D59A-42DA-9FE3-D5FD0BE174F9}" dt="2025-08-13T08:58:10.472" v="4370" actId="255"/>
          <ac:spMkLst>
            <pc:docMk/>
            <pc:sldMk cId="3468316085" sldId="539"/>
            <ac:spMk id="2" creationId="{2C1F1125-174F-5236-6F38-8E59EB392D73}"/>
          </ac:spMkLst>
        </pc:spChg>
        <pc:spChg chg="mod">
          <ac:chgData name="Zoe Bartliff" userId="dd2215de-a17b-42b7-a2c0-d360345badd5" providerId="ADAL" clId="{486173CE-D59A-42DA-9FE3-D5FD0BE174F9}" dt="2025-08-12T07:31:34.114" v="98" actId="14100"/>
          <ac:spMkLst>
            <pc:docMk/>
            <pc:sldMk cId="3468316085" sldId="539"/>
            <ac:spMk id="3" creationId="{8F576681-E10B-FF3B-036D-EF0564A438EA}"/>
          </ac:spMkLst>
        </pc:spChg>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86173CE-D59A-42DA-9FE3-D5FD0BE174F9}" dt="2025-08-13T07:55:08.372" v="2967" actId="20577"/>
              <pc2:cmMkLst xmlns:pc2="http://schemas.microsoft.com/office/powerpoint/2019/9/main/command">
                <pc:docMk/>
                <pc:sldMk cId="3468316085" sldId="539"/>
                <pc2:cmMk id="{B0C4E508-CFFA-4D73-928E-F7ABBE509197}"/>
              </pc2:cmMkLst>
            </pc226:cmChg>
          </p:ext>
        </pc:extLst>
      </pc:sldChg>
      <pc:sldChg chg="modSp new mod modTransition modCm">
        <pc:chgData name="Zoe Bartliff" userId="dd2215de-a17b-42b7-a2c0-d360345badd5" providerId="ADAL" clId="{486173CE-D59A-42DA-9FE3-D5FD0BE174F9}" dt="2025-08-13T08:58:53.240" v="4383" actId="403"/>
        <pc:sldMkLst>
          <pc:docMk/>
          <pc:sldMk cId="3731286187" sldId="540"/>
        </pc:sldMkLst>
        <pc:spChg chg="mod">
          <ac:chgData name="Zoe Bartliff" userId="dd2215de-a17b-42b7-a2c0-d360345badd5" providerId="ADAL" clId="{486173CE-D59A-42DA-9FE3-D5FD0BE174F9}" dt="2025-08-13T08:58:53.240" v="4383" actId="403"/>
          <ac:spMkLst>
            <pc:docMk/>
            <pc:sldMk cId="3731286187" sldId="540"/>
            <ac:spMk id="2" creationId="{2429E4D4-CE6C-89D8-A732-C0DAF0A73887}"/>
          </ac:spMkLst>
        </pc:spChg>
        <pc:spChg chg="mod">
          <ac:chgData name="Zoe Bartliff" userId="dd2215de-a17b-42b7-a2c0-d360345badd5" providerId="ADAL" clId="{486173CE-D59A-42DA-9FE3-D5FD0BE174F9}" dt="2025-08-12T07:32:04.426" v="107" actId="20577"/>
          <ac:spMkLst>
            <pc:docMk/>
            <pc:sldMk cId="3731286187" sldId="540"/>
            <ac:spMk id="3" creationId="{04B1A37F-BE8D-39FE-88E4-B51459198F58}"/>
          </ac:spMkLst>
        </pc:spChg>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86173CE-D59A-42DA-9FE3-D5FD0BE174F9}" dt="2025-08-13T08:00:36.729" v="2983" actId="20577"/>
              <pc2:cmMkLst xmlns:pc2="http://schemas.microsoft.com/office/powerpoint/2019/9/main/command">
                <pc:docMk/>
                <pc:sldMk cId="3731286187" sldId="540"/>
                <pc2:cmMk id="{A06BDC88-51E1-44F8-9804-5C2F94EF06F5}"/>
              </pc2:cmMkLst>
            </pc226:cmChg>
            <pc226:cmChg xmlns:pc226="http://schemas.microsoft.com/office/powerpoint/2022/06/main/command" chg="mod">
              <pc226:chgData name="Zoe Bartliff" userId="dd2215de-a17b-42b7-a2c0-d360345badd5" providerId="ADAL" clId="{486173CE-D59A-42DA-9FE3-D5FD0BE174F9}" dt="2025-08-13T08:00:36.729" v="2983" actId="20577"/>
              <pc2:cmMkLst xmlns:pc2="http://schemas.microsoft.com/office/powerpoint/2019/9/main/command">
                <pc:docMk/>
                <pc:sldMk cId="3731286187" sldId="540"/>
                <pc2:cmMk id="{DE1BBEF7-E709-4C8A-8004-963E54C26EDA}"/>
              </pc2:cmMkLst>
            </pc226:cmChg>
          </p:ext>
        </pc:extLst>
      </pc:sldChg>
      <pc:sldChg chg="modSp new mod modTransition modCm">
        <pc:chgData name="Zoe Bartliff" userId="dd2215de-a17b-42b7-a2c0-d360345badd5" providerId="ADAL" clId="{486173CE-D59A-42DA-9FE3-D5FD0BE174F9}" dt="2025-08-13T08:59:48.607" v="4392" actId="20577"/>
        <pc:sldMkLst>
          <pc:docMk/>
          <pc:sldMk cId="2357062988" sldId="541"/>
        </pc:sldMkLst>
        <pc:spChg chg="mod">
          <ac:chgData name="Zoe Bartliff" userId="dd2215de-a17b-42b7-a2c0-d360345badd5" providerId="ADAL" clId="{486173CE-D59A-42DA-9FE3-D5FD0BE174F9}" dt="2025-08-13T08:59:48.607" v="4392" actId="20577"/>
          <ac:spMkLst>
            <pc:docMk/>
            <pc:sldMk cId="2357062988" sldId="541"/>
            <ac:spMk id="2" creationId="{F71D50C0-1CE9-48B1-207A-8295F8539687}"/>
          </ac:spMkLst>
        </pc:spChg>
        <pc:spChg chg="mod">
          <ac:chgData name="Zoe Bartliff" userId="dd2215de-a17b-42b7-a2c0-d360345badd5" providerId="ADAL" clId="{486173CE-D59A-42DA-9FE3-D5FD0BE174F9}" dt="2025-08-12T07:34:51.212" v="200" actId="20577"/>
          <ac:spMkLst>
            <pc:docMk/>
            <pc:sldMk cId="2357062988" sldId="541"/>
            <ac:spMk id="3" creationId="{F375A8D3-8CFD-041A-4A56-B4400954A0EF}"/>
          </ac:spMkLst>
        </pc:spChg>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86173CE-D59A-42DA-9FE3-D5FD0BE174F9}" dt="2025-08-13T08:03:17.979" v="3003" actId="20577"/>
              <pc2:cmMkLst xmlns:pc2="http://schemas.microsoft.com/office/powerpoint/2019/9/main/command">
                <pc:docMk/>
                <pc:sldMk cId="2357062988" sldId="541"/>
                <pc2:cmMk id="{C3FBAF12-654E-4898-886E-094BF462057C}"/>
              </pc2:cmMkLst>
            </pc226:cmChg>
            <pc226:cmChg xmlns:pc226="http://schemas.microsoft.com/office/powerpoint/2022/06/main/command" chg="mod">
              <pc226:chgData name="Zoe Bartliff" userId="dd2215de-a17b-42b7-a2c0-d360345badd5" providerId="ADAL" clId="{486173CE-D59A-42DA-9FE3-D5FD0BE174F9}" dt="2025-08-13T08:03:17.979" v="3003" actId="20577"/>
              <pc2:cmMkLst xmlns:pc2="http://schemas.microsoft.com/office/powerpoint/2019/9/main/command">
                <pc:docMk/>
                <pc:sldMk cId="2357062988" sldId="541"/>
                <pc2:cmMk id="{DD0C0788-16F2-43DC-B5C3-F73382E5F27E}"/>
              </pc2:cmMkLst>
            </pc226:cmChg>
          </p:ext>
        </pc:extLst>
      </pc:sldChg>
      <pc:sldChg chg="addSp delSp modSp new mod modTransition">
        <pc:chgData name="Zoe Bartliff" userId="dd2215de-a17b-42b7-a2c0-d360345badd5" providerId="ADAL" clId="{486173CE-D59A-42DA-9FE3-D5FD0BE174F9}" dt="2025-08-13T08:50:18.166" v="4283"/>
        <pc:sldMkLst>
          <pc:docMk/>
          <pc:sldMk cId="3858534621" sldId="542"/>
        </pc:sldMkLst>
        <pc:spChg chg="del">
          <ac:chgData name="Zoe Bartliff" userId="dd2215de-a17b-42b7-a2c0-d360345badd5" providerId="ADAL" clId="{486173CE-D59A-42DA-9FE3-D5FD0BE174F9}" dt="2025-08-12T08:13:09.064" v="2622" actId="478"/>
          <ac:spMkLst>
            <pc:docMk/>
            <pc:sldMk cId="3858534621" sldId="542"/>
            <ac:spMk id="2" creationId="{AF1FC4FE-866B-0F8F-3635-4AD0B6C05770}"/>
          </ac:spMkLst>
        </pc:spChg>
        <pc:spChg chg="mod">
          <ac:chgData name="Zoe Bartliff" userId="dd2215de-a17b-42b7-a2c0-d360345badd5" providerId="ADAL" clId="{486173CE-D59A-42DA-9FE3-D5FD0BE174F9}" dt="2025-08-12T07:48:34.434" v="700" actId="20577"/>
          <ac:spMkLst>
            <pc:docMk/>
            <pc:sldMk cId="3858534621" sldId="542"/>
            <ac:spMk id="3" creationId="{BB950DDC-5C9F-F31F-C9FC-85085DE3E72C}"/>
          </ac:spMkLst>
        </pc:spChg>
        <pc:spChg chg="add mod">
          <ac:chgData name="Zoe Bartliff" userId="dd2215de-a17b-42b7-a2c0-d360345badd5" providerId="ADAL" clId="{486173CE-D59A-42DA-9FE3-D5FD0BE174F9}" dt="2025-08-12T08:13:29.690" v="2624" actId="1076"/>
          <ac:spMkLst>
            <pc:docMk/>
            <pc:sldMk cId="3858534621" sldId="542"/>
            <ac:spMk id="4" creationId="{275B11AF-CC84-A467-98FC-A6928F06B5E8}"/>
          </ac:spMkLst>
        </pc:spChg>
        <pc:spChg chg="add mod">
          <ac:chgData name="Zoe Bartliff" userId="dd2215de-a17b-42b7-a2c0-d360345badd5" providerId="ADAL" clId="{486173CE-D59A-42DA-9FE3-D5FD0BE174F9}" dt="2025-08-12T08:13:29.690" v="2624" actId="1076"/>
          <ac:spMkLst>
            <pc:docMk/>
            <pc:sldMk cId="3858534621" sldId="542"/>
            <ac:spMk id="5" creationId="{448A2620-280E-6FF6-F636-1C9939F5F648}"/>
          </ac:spMkLst>
        </pc:spChg>
        <pc:spChg chg="add mod">
          <ac:chgData name="Zoe Bartliff" userId="dd2215de-a17b-42b7-a2c0-d360345badd5" providerId="ADAL" clId="{486173CE-D59A-42DA-9FE3-D5FD0BE174F9}" dt="2025-08-12T08:13:29.690" v="2624" actId="1076"/>
          <ac:spMkLst>
            <pc:docMk/>
            <pc:sldMk cId="3858534621" sldId="542"/>
            <ac:spMk id="6" creationId="{772FD93A-52F9-88B1-906F-28E9316E3895}"/>
          </ac:spMkLst>
        </pc:spChg>
        <pc:spChg chg="add mod">
          <ac:chgData name="Zoe Bartliff" userId="dd2215de-a17b-42b7-a2c0-d360345badd5" providerId="ADAL" clId="{486173CE-D59A-42DA-9FE3-D5FD0BE174F9}" dt="2025-08-12T08:13:29.690" v="2624" actId="1076"/>
          <ac:spMkLst>
            <pc:docMk/>
            <pc:sldMk cId="3858534621" sldId="542"/>
            <ac:spMk id="7" creationId="{9C4AF09D-E36C-7B0E-A78E-3F183852E824}"/>
          </ac:spMkLst>
        </pc:spChg>
        <pc:spChg chg="add mod">
          <ac:chgData name="Zoe Bartliff" userId="dd2215de-a17b-42b7-a2c0-d360345badd5" providerId="ADAL" clId="{486173CE-D59A-42DA-9FE3-D5FD0BE174F9}" dt="2025-08-12T08:13:29.690" v="2624" actId="1076"/>
          <ac:spMkLst>
            <pc:docMk/>
            <pc:sldMk cId="3858534621" sldId="542"/>
            <ac:spMk id="8" creationId="{F8CC7B5B-3D5B-6372-82CA-E034FEE30EAC}"/>
          </ac:spMkLst>
        </pc:spChg>
        <pc:spChg chg="add mod">
          <ac:chgData name="Zoe Bartliff" userId="dd2215de-a17b-42b7-a2c0-d360345badd5" providerId="ADAL" clId="{486173CE-D59A-42DA-9FE3-D5FD0BE174F9}" dt="2025-08-12T08:13:29.690" v="2624" actId="1076"/>
          <ac:spMkLst>
            <pc:docMk/>
            <pc:sldMk cId="3858534621" sldId="542"/>
            <ac:spMk id="9" creationId="{92BE2E67-6326-DF9F-662B-E49A30A3F784}"/>
          </ac:spMkLst>
        </pc:spChg>
        <pc:spChg chg="add mod">
          <ac:chgData name="Zoe Bartliff" userId="dd2215de-a17b-42b7-a2c0-d360345badd5" providerId="ADAL" clId="{486173CE-D59A-42DA-9FE3-D5FD0BE174F9}" dt="2025-08-12T08:13:29.690" v="2624" actId="1076"/>
          <ac:spMkLst>
            <pc:docMk/>
            <pc:sldMk cId="3858534621" sldId="542"/>
            <ac:spMk id="10" creationId="{6A7DB208-BB1D-9AC4-5E19-B48B6CA79907}"/>
          </ac:spMkLst>
        </pc:spChg>
      </pc:sldChg>
      <pc:sldChg chg="modSp new mod modTransition modCm">
        <pc:chgData name="Zoe Bartliff" userId="dd2215de-a17b-42b7-a2c0-d360345badd5" providerId="ADAL" clId="{486173CE-D59A-42DA-9FE3-D5FD0BE174F9}" dt="2025-08-13T08:59:43.052" v="4391" actId="403"/>
        <pc:sldMkLst>
          <pc:docMk/>
          <pc:sldMk cId="2785363795" sldId="543"/>
        </pc:sldMkLst>
        <pc:spChg chg="mod">
          <ac:chgData name="Zoe Bartliff" userId="dd2215de-a17b-42b7-a2c0-d360345badd5" providerId="ADAL" clId="{486173CE-D59A-42DA-9FE3-D5FD0BE174F9}" dt="2025-08-13T08:59:43.052" v="4391" actId="403"/>
          <ac:spMkLst>
            <pc:docMk/>
            <pc:sldMk cId="2785363795" sldId="543"/>
            <ac:spMk id="2" creationId="{518227A2-B103-8CEE-9137-7AAE7AEA3DA0}"/>
          </ac:spMkLst>
        </pc:spChg>
        <pc:spChg chg="mod">
          <ac:chgData name="Zoe Bartliff" userId="dd2215de-a17b-42b7-a2c0-d360345badd5" providerId="ADAL" clId="{486173CE-D59A-42DA-9FE3-D5FD0BE174F9}" dt="2025-08-12T08:13:49.039" v="2641" actId="20577"/>
          <ac:spMkLst>
            <pc:docMk/>
            <pc:sldMk cId="2785363795" sldId="543"/>
            <ac:spMk id="3" creationId="{BEB28DF2-210C-83D7-DEE6-C3E9A5B37A39}"/>
          </ac:spMkLst>
        </pc:spChg>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86173CE-D59A-42DA-9FE3-D5FD0BE174F9}" dt="2025-08-13T08:03:02.889" v="2998" actId="20577"/>
              <pc2:cmMkLst xmlns:pc2="http://schemas.microsoft.com/office/powerpoint/2019/9/main/command">
                <pc:docMk/>
                <pc:sldMk cId="2785363795" sldId="543"/>
                <pc2:cmMk id="{921713CC-E0C4-4781-89A7-2E5B7DB4DE06}"/>
              </pc2:cmMkLst>
            </pc226:cmChg>
            <pc226:cmChg xmlns:pc226="http://schemas.microsoft.com/office/powerpoint/2022/06/main/command" chg="mod">
              <pc226:chgData name="Zoe Bartliff" userId="dd2215de-a17b-42b7-a2c0-d360345badd5" providerId="ADAL" clId="{486173CE-D59A-42DA-9FE3-D5FD0BE174F9}" dt="2025-08-13T08:03:02.889" v="2998" actId="20577"/>
              <pc2:cmMkLst xmlns:pc2="http://schemas.microsoft.com/office/powerpoint/2019/9/main/command">
                <pc:docMk/>
                <pc:sldMk cId="2785363795" sldId="543"/>
                <pc2:cmMk id="{7961AFD5-FC58-4E3B-88C1-64C2FC1B252C}"/>
              </pc2:cmMkLst>
            </pc226:cmChg>
          </p:ext>
        </pc:extLst>
      </pc:sldChg>
      <pc:sldChg chg="del">
        <pc:chgData name="Zoe Bartliff" userId="dd2215de-a17b-42b7-a2c0-d360345badd5" providerId="ADAL" clId="{486173CE-D59A-42DA-9FE3-D5FD0BE174F9}" dt="2025-08-13T07:50:29.640" v="2954" actId="47"/>
        <pc:sldMkLst>
          <pc:docMk/>
          <pc:sldMk cId="455718702" sldId="544"/>
        </pc:sldMkLst>
      </pc:sldChg>
      <pc:sldChg chg="modTransition">
        <pc:chgData name="Zoe Bartliff" userId="dd2215de-a17b-42b7-a2c0-d360345badd5" providerId="ADAL" clId="{486173CE-D59A-42DA-9FE3-D5FD0BE174F9}" dt="2025-08-13T08:50:18.166" v="4283"/>
        <pc:sldMkLst>
          <pc:docMk/>
          <pc:sldMk cId="3254016829" sldId="545"/>
        </pc:sldMkLst>
      </pc:sldChg>
      <pc:sldChg chg="addSp delSp modSp mod modTransition modClrScheme chgLayout">
        <pc:chgData name="Zoe Bartliff" userId="dd2215de-a17b-42b7-a2c0-d360345badd5" providerId="ADAL" clId="{486173CE-D59A-42DA-9FE3-D5FD0BE174F9}" dt="2025-08-13T08:58:58.607" v="4384" actId="403"/>
        <pc:sldMkLst>
          <pc:docMk/>
          <pc:sldMk cId="3829785548" sldId="546"/>
        </pc:sldMkLst>
        <pc:spChg chg="mod">
          <ac:chgData name="Zoe Bartliff" userId="dd2215de-a17b-42b7-a2c0-d360345badd5" providerId="ADAL" clId="{486173CE-D59A-42DA-9FE3-D5FD0BE174F9}" dt="2025-08-13T08:58:58.607" v="4384" actId="403"/>
          <ac:spMkLst>
            <pc:docMk/>
            <pc:sldMk cId="3829785548" sldId="546"/>
            <ac:spMk id="2" creationId="{55D57A6F-D976-8C6D-5676-6D9B8C66C6B7}"/>
          </ac:spMkLst>
        </pc:spChg>
        <pc:spChg chg="mod ord">
          <ac:chgData name="Zoe Bartliff" userId="dd2215de-a17b-42b7-a2c0-d360345badd5" providerId="ADAL" clId="{486173CE-D59A-42DA-9FE3-D5FD0BE174F9}" dt="2025-08-13T08:35:00.395" v="4214" actId="20577"/>
          <ac:spMkLst>
            <pc:docMk/>
            <pc:sldMk cId="3829785548" sldId="546"/>
            <ac:spMk id="3" creationId="{95A6F679-4525-9275-2085-1288468A3D4D}"/>
          </ac:spMkLst>
        </pc:spChg>
        <pc:picChg chg="add del mod">
          <ac:chgData name="Zoe Bartliff" userId="dd2215de-a17b-42b7-a2c0-d360345badd5" providerId="ADAL" clId="{486173CE-D59A-42DA-9FE3-D5FD0BE174F9}" dt="2025-08-13T08:49:11.044" v="4274" actId="478"/>
          <ac:picMkLst>
            <pc:docMk/>
            <pc:sldMk cId="3829785548" sldId="546"/>
            <ac:picMk id="4" creationId="{42EA26A1-73F7-722E-2934-C67B6C159526}"/>
          </ac:picMkLst>
        </pc:picChg>
        <pc:picChg chg="add del mod">
          <ac:chgData name="Zoe Bartliff" userId="dd2215de-a17b-42b7-a2c0-d360345badd5" providerId="ADAL" clId="{486173CE-D59A-42DA-9FE3-D5FD0BE174F9}" dt="2025-08-13T08:17:41.597" v="3744" actId="478"/>
          <ac:picMkLst>
            <pc:docMk/>
            <pc:sldMk cId="3829785548" sldId="546"/>
            <ac:picMk id="5" creationId="{65A6E4A3-DFA0-F7D5-9027-C7D16CEDF05D}"/>
          </ac:picMkLst>
        </pc:picChg>
        <pc:picChg chg="add mod">
          <ac:chgData name="Zoe Bartliff" userId="dd2215de-a17b-42b7-a2c0-d360345badd5" providerId="ADAL" clId="{486173CE-D59A-42DA-9FE3-D5FD0BE174F9}" dt="2025-08-13T08:49:11.375" v="4275"/>
          <ac:picMkLst>
            <pc:docMk/>
            <pc:sldMk cId="3829785548" sldId="546"/>
            <ac:picMk id="6" creationId="{6B358342-EC36-06A2-DC3C-0BACFE5111C8}"/>
          </ac:picMkLst>
        </pc:picChg>
      </pc:sldChg>
      <pc:sldChg chg="addSp delSp modSp mod modTransition modClrScheme chgLayout">
        <pc:chgData name="Zoe Bartliff" userId="dd2215de-a17b-42b7-a2c0-d360345badd5" providerId="ADAL" clId="{486173CE-D59A-42DA-9FE3-D5FD0BE174F9}" dt="2025-08-13T08:59:21.143" v="4388" actId="27636"/>
        <pc:sldMkLst>
          <pc:docMk/>
          <pc:sldMk cId="1478153063" sldId="547"/>
        </pc:sldMkLst>
        <pc:spChg chg="mod">
          <ac:chgData name="Zoe Bartliff" userId="dd2215de-a17b-42b7-a2c0-d360345badd5" providerId="ADAL" clId="{486173CE-D59A-42DA-9FE3-D5FD0BE174F9}" dt="2025-08-13T08:59:21.143" v="4388" actId="27636"/>
          <ac:spMkLst>
            <pc:docMk/>
            <pc:sldMk cId="1478153063" sldId="547"/>
            <ac:spMk id="2" creationId="{DCD2ECF7-FE04-8B89-6CE8-8D9B9369AF95}"/>
          </ac:spMkLst>
        </pc:spChg>
        <pc:spChg chg="mod ord">
          <ac:chgData name="Zoe Bartliff" userId="dd2215de-a17b-42b7-a2c0-d360345badd5" providerId="ADAL" clId="{486173CE-D59A-42DA-9FE3-D5FD0BE174F9}" dt="2025-08-13T08:20:01.356" v="3917" actId="26606"/>
          <ac:spMkLst>
            <pc:docMk/>
            <pc:sldMk cId="1478153063" sldId="547"/>
            <ac:spMk id="3" creationId="{89A0205B-CA70-00AA-C111-79EDD661E359}"/>
          </ac:spMkLst>
        </pc:spChg>
        <pc:picChg chg="add del mod">
          <ac:chgData name="Zoe Bartliff" userId="dd2215de-a17b-42b7-a2c0-d360345badd5" providerId="ADAL" clId="{486173CE-D59A-42DA-9FE3-D5FD0BE174F9}" dt="2025-08-13T08:49:14.197" v="4276" actId="478"/>
          <ac:picMkLst>
            <pc:docMk/>
            <pc:sldMk cId="1478153063" sldId="547"/>
            <ac:picMk id="4" creationId="{8589CEA2-4575-7F86-72AC-F046FF1BC702}"/>
          </ac:picMkLst>
        </pc:picChg>
        <pc:picChg chg="del mod">
          <ac:chgData name="Zoe Bartliff" userId="dd2215de-a17b-42b7-a2c0-d360345badd5" providerId="ADAL" clId="{486173CE-D59A-42DA-9FE3-D5FD0BE174F9}" dt="2025-08-13T08:21:33.636" v="3998" actId="478"/>
          <ac:picMkLst>
            <pc:docMk/>
            <pc:sldMk cId="1478153063" sldId="547"/>
            <ac:picMk id="5" creationId="{10F9B240-7CA2-FAFB-48AF-EB24EC7D53A1}"/>
          </ac:picMkLst>
        </pc:picChg>
        <pc:picChg chg="add mod">
          <ac:chgData name="Zoe Bartliff" userId="dd2215de-a17b-42b7-a2c0-d360345badd5" providerId="ADAL" clId="{486173CE-D59A-42DA-9FE3-D5FD0BE174F9}" dt="2025-08-13T08:49:14.458" v="4277"/>
          <ac:picMkLst>
            <pc:docMk/>
            <pc:sldMk cId="1478153063" sldId="547"/>
            <ac:picMk id="6" creationId="{B6F6AE9C-3292-3E42-E1D0-3F43C89A723F}"/>
          </ac:picMkLst>
        </pc:picChg>
      </pc:sldChg>
      <pc:sldChg chg="addSp delSp modSp mod modTransition modClrScheme chgLayout">
        <pc:chgData name="Zoe Bartliff" userId="dd2215de-a17b-42b7-a2c0-d360345badd5" providerId="ADAL" clId="{486173CE-D59A-42DA-9FE3-D5FD0BE174F9}" dt="2025-08-13T08:59:55.562" v="4393" actId="403"/>
        <pc:sldMkLst>
          <pc:docMk/>
          <pc:sldMk cId="3403750257" sldId="548"/>
        </pc:sldMkLst>
        <pc:spChg chg="mod">
          <ac:chgData name="Zoe Bartliff" userId="dd2215de-a17b-42b7-a2c0-d360345badd5" providerId="ADAL" clId="{486173CE-D59A-42DA-9FE3-D5FD0BE174F9}" dt="2025-08-13T08:59:55.562" v="4393" actId="403"/>
          <ac:spMkLst>
            <pc:docMk/>
            <pc:sldMk cId="3403750257" sldId="548"/>
            <ac:spMk id="2" creationId="{8B8E42E8-5E2B-9681-8F93-878D0EFC5425}"/>
          </ac:spMkLst>
        </pc:spChg>
        <pc:spChg chg="mod ord">
          <ac:chgData name="Zoe Bartliff" userId="dd2215de-a17b-42b7-a2c0-d360345badd5" providerId="ADAL" clId="{486173CE-D59A-42DA-9FE3-D5FD0BE174F9}" dt="2025-08-13T08:40:29.269" v="4216" actId="26606"/>
          <ac:spMkLst>
            <pc:docMk/>
            <pc:sldMk cId="3403750257" sldId="548"/>
            <ac:spMk id="3" creationId="{06238BC4-2D1B-F2DB-1111-6183D4FF3FF0}"/>
          </ac:spMkLst>
        </pc:spChg>
        <pc:picChg chg="add del mod">
          <ac:chgData name="Zoe Bartliff" userId="dd2215de-a17b-42b7-a2c0-d360345badd5" providerId="ADAL" clId="{486173CE-D59A-42DA-9FE3-D5FD0BE174F9}" dt="2025-08-13T08:21:30.343" v="3997" actId="478"/>
          <ac:picMkLst>
            <pc:docMk/>
            <pc:sldMk cId="3403750257" sldId="548"/>
            <ac:picMk id="4" creationId="{1D9A6F34-7077-1B32-3F79-24541E12066C}"/>
          </ac:picMkLst>
        </pc:picChg>
        <pc:picChg chg="del">
          <ac:chgData name="Zoe Bartliff" userId="dd2215de-a17b-42b7-a2c0-d360345badd5" providerId="ADAL" clId="{486173CE-D59A-42DA-9FE3-D5FD0BE174F9}" dt="2025-08-13T08:03:36.111" v="3004" actId="478"/>
          <ac:picMkLst>
            <pc:docMk/>
            <pc:sldMk cId="3403750257" sldId="548"/>
            <ac:picMk id="5" creationId="{DE32BE6F-5D8D-F707-4182-BD4C8D7A6189}"/>
          </ac:picMkLst>
        </pc:picChg>
        <pc:picChg chg="add del mod">
          <ac:chgData name="Zoe Bartliff" userId="dd2215de-a17b-42b7-a2c0-d360345badd5" providerId="ADAL" clId="{486173CE-D59A-42DA-9FE3-D5FD0BE174F9}" dt="2025-08-13T08:49:19.675" v="4279" actId="478"/>
          <ac:picMkLst>
            <pc:docMk/>
            <pc:sldMk cId="3403750257" sldId="548"/>
            <ac:picMk id="7" creationId="{7184831F-8568-6FEA-49C8-905DDF70C118}"/>
          </ac:picMkLst>
        </pc:picChg>
        <pc:picChg chg="add mod">
          <ac:chgData name="Zoe Bartliff" userId="dd2215de-a17b-42b7-a2c0-d360345badd5" providerId="ADAL" clId="{486173CE-D59A-42DA-9FE3-D5FD0BE174F9}" dt="2025-08-13T08:49:17.400" v="4278"/>
          <ac:picMkLst>
            <pc:docMk/>
            <pc:sldMk cId="3403750257" sldId="548"/>
            <ac:picMk id="8" creationId="{9FC9C792-BD8C-B243-821A-4311D0BD5952}"/>
          </ac:picMkLst>
        </pc:picChg>
      </pc:sldChg>
      <pc:sldChg chg="modSp new mod ord modTransition">
        <pc:chgData name="Zoe Bartliff" userId="dd2215de-a17b-42b7-a2c0-d360345badd5" providerId="ADAL" clId="{486173CE-D59A-42DA-9FE3-D5FD0BE174F9}" dt="2025-08-13T08:58:20.416" v="4372" actId="403"/>
        <pc:sldMkLst>
          <pc:docMk/>
          <pc:sldMk cId="2490314436" sldId="549"/>
        </pc:sldMkLst>
        <pc:spChg chg="mod">
          <ac:chgData name="Zoe Bartliff" userId="dd2215de-a17b-42b7-a2c0-d360345badd5" providerId="ADAL" clId="{486173CE-D59A-42DA-9FE3-D5FD0BE174F9}" dt="2025-08-13T08:58:20.416" v="4372" actId="403"/>
          <ac:spMkLst>
            <pc:docMk/>
            <pc:sldMk cId="2490314436" sldId="549"/>
            <ac:spMk id="2" creationId="{00CBCED9-1588-1530-F498-0B2288F9158A}"/>
          </ac:spMkLst>
        </pc:spChg>
        <pc:spChg chg="mod">
          <ac:chgData name="Zoe Bartliff" userId="dd2215de-a17b-42b7-a2c0-d360345badd5" providerId="ADAL" clId="{486173CE-D59A-42DA-9FE3-D5FD0BE174F9}" dt="2025-08-13T07:42:20.797" v="2933" actId="20577"/>
          <ac:spMkLst>
            <pc:docMk/>
            <pc:sldMk cId="2490314436" sldId="549"/>
            <ac:spMk id="3" creationId="{254D90B0-12BE-12C9-41EE-A12B43D89CF3}"/>
          </ac:spMkLst>
        </pc:spChg>
      </pc:sldChg>
    </pc:docChg>
  </pc:docChgLst>
  <pc:docChgLst>
    <pc:chgData name="Yunhyong Kim" userId="S::yunhyong.kim@glasgow.ac.uk::a6a85f66-bd71-4094-a2e4-4169899d85f7" providerId="AD" clId="Web-{5AE9D73B-6994-444C-A189-DFDFBCD62E03}"/>
    <pc:docChg chg="addSld modSld sldOrd">
      <pc:chgData name="Yunhyong Kim" userId="S::yunhyong.kim@glasgow.ac.uk::a6a85f66-bd71-4094-a2e4-4169899d85f7" providerId="AD" clId="Web-{5AE9D73B-6994-444C-A189-DFDFBCD62E03}" dt="2025-08-12T09:41:25.862" v="514" actId="20577"/>
      <pc:docMkLst>
        <pc:docMk/>
      </pc:docMkLst>
      <pc:sldChg chg="modSp ord">
        <pc:chgData name="Yunhyong Kim" userId="S::yunhyong.kim@glasgow.ac.uk::a6a85f66-bd71-4094-a2e4-4169899d85f7" providerId="AD" clId="Web-{5AE9D73B-6994-444C-A189-DFDFBCD62E03}" dt="2025-08-12T08:57:08.666" v="3" actId="20577"/>
        <pc:sldMkLst>
          <pc:docMk/>
          <pc:sldMk cId="242436166" sldId="538"/>
        </pc:sldMkLst>
        <pc:spChg chg="mod">
          <ac:chgData name="Yunhyong Kim" userId="S::yunhyong.kim@glasgow.ac.uk::a6a85f66-bd71-4094-a2e4-4169899d85f7" providerId="AD" clId="Web-{5AE9D73B-6994-444C-A189-DFDFBCD62E03}" dt="2025-08-12T08:57:08.666" v="3" actId="20577"/>
          <ac:spMkLst>
            <pc:docMk/>
            <pc:sldMk cId="242436166" sldId="538"/>
            <ac:spMk id="2" creationId="{4383FB88-1149-D53D-2B4A-3FD5CFBAF1CE}"/>
          </ac:spMkLst>
        </pc:spChg>
      </pc:sldChg>
      <pc:sldChg chg="ord">
        <pc:chgData name="Yunhyong Kim" userId="S::yunhyong.kim@glasgow.ac.uk::a6a85f66-bd71-4094-a2e4-4169899d85f7" providerId="AD" clId="Web-{5AE9D73B-6994-444C-A189-DFDFBCD62E03}" dt="2025-08-12T09:11:46.877" v="72"/>
        <pc:sldMkLst>
          <pc:docMk/>
          <pc:sldMk cId="3468316085" sldId="539"/>
        </pc:sldMkLst>
      </pc:sldChg>
      <pc:sldChg chg="modSp modCm">
        <pc:chgData name="Yunhyong Kim" userId="S::yunhyong.kim@glasgow.ac.uk::a6a85f66-bd71-4094-a2e4-4169899d85f7" providerId="AD" clId="Web-{5AE9D73B-6994-444C-A189-DFDFBCD62E03}" dt="2025-08-12T09:32:14.941" v="413" actId="20577"/>
        <pc:sldMkLst>
          <pc:docMk/>
          <pc:sldMk cId="3731286187" sldId="540"/>
        </pc:sldMkLst>
        <pc:spChg chg="mod">
          <ac:chgData name="Yunhyong Kim" userId="S::yunhyong.kim@glasgow.ac.uk::a6a85f66-bd71-4094-a2e4-4169899d85f7" providerId="AD" clId="Web-{5AE9D73B-6994-444C-A189-DFDFBCD62E03}" dt="2025-08-12T09:32:14.941" v="413" actId="20577"/>
          <ac:spMkLst>
            <pc:docMk/>
            <pc:sldMk cId="3731286187" sldId="540"/>
            <ac:spMk id="2" creationId="{2429E4D4-CE6C-89D8-A732-C0DAF0A73887}"/>
          </ac:spMkLst>
        </pc:spChg>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5AE9D73B-6994-444C-A189-DFDFBCD62E03}" dt="2025-08-12T09:32:08.581" v="412" actId="20577"/>
              <pc2:cmMkLst xmlns:pc2="http://schemas.microsoft.com/office/powerpoint/2019/9/main/command">
                <pc:docMk/>
                <pc:sldMk cId="3731286187" sldId="540"/>
                <pc2:cmMk id="{A06BDC88-51E1-44F8-9804-5C2F94EF06F5}"/>
              </pc2:cmMkLst>
            </pc226:cmChg>
            <pc226:cmChg xmlns:pc226="http://schemas.microsoft.com/office/powerpoint/2022/06/main/command" chg="mod">
              <pc226:chgData name="Yunhyong Kim" userId="S::yunhyong.kim@glasgow.ac.uk::a6a85f66-bd71-4094-a2e4-4169899d85f7" providerId="AD" clId="Web-{5AE9D73B-6994-444C-A189-DFDFBCD62E03}" dt="2025-08-12T09:32:08.581" v="412" actId="20577"/>
              <pc2:cmMkLst xmlns:pc2="http://schemas.microsoft.com/office/powerpoint/2019/9/main/command">
                <pc:docMk/>
                <pc:sldMk cId="3731286187" sldId="540"/>
                <pc2:cmMk id="{DE1BBEF7-E709-4C8A-8004-963E54C26EDA}"/>
              </pc2:cmMkLst>
            </pc226:cmChg>
          </p:ext>
        </pc:extLst>
      </pc:sldChg>
      <pc:sldChg chg="modSp ord modCm">
        <pc:chgData name="Yunhyong Kim" userId="S::yunhyong.kim@glasgow.ac.uk::a6a85f66-bd71-4094-a2e4-4169899d85f7" providerId="AD" clId="Web-{5AE9D73B-6994-444C-A189-DFDFBCD62E03}" dt="2025-08-12T09:33:07.489" v="422" actId="20577"/>
        <pc:sldMkLst>
          <pc:docMk/>
          <pc:sldMk cId="2357062988" sldId="541"/>
        </pc:sldMkLst>
        <pc:spChg chg="mod">
          <ac:chgData name="Yunhyong Kim" userId="S::yunhyong.kim@glasgow.ac.uk::a6a85f66-bd71-4094-a2e4-4169899d85f7" providerId="AD" clId="Web-{5AE9D73B-6994-444C-A189-DFDFBCD62E03}" dt="2025-08-12T09:33:07.489" v="422" actId="20577"/>
          <ac:spMkLst>
            <pc:docMk/>
            <pc:sldMk cId="2357062988" sldId="541"/>
            <ac:spMk id="2" creationId="{F71D50C0-1CE9-48B1-207A-8295F8539687}"/>
          </ac:spMkLst>
        </pc:spChg>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5AE9D73B-6994-444C-A189-DFDFBCD62E03}" dt="2025-08-12T09:32:28.473" v="421" actId="20577"/>
              <pc2:cmMkLst xmlns:pc2="http://schemas.microsoft.com/office/powerpoint/2019/9/main/command">
                <pc:docMk/>
                <pc:sldMk cId="2357062988" sldId="541"/>
                <pc2:cmMk id="{C3FBAF12-654E-4898-886E-094BF462057C}"/>
              </pc2:cmMkLst>
            </pc226:cmChg>
          </p:ext>
        </pc:extLst>
      </pc:sldChg>
      <pc:sldChg chg="modSp modCm">
        <pc:chgData name="Yunhyong Kim" userId="S::yunhyong.kim@glasgow.ac.uk::a6a85f66-bd71-4094-a2e4-4169899d85f7" providerId="AD" clId="Web-{5AE9D73B-6994-444C-A189-DFDFBCD62E03}" dt="2025-08-12T09:35:14.039" v="428" actId="20577"/>
        <pc:sldMkLst>
          <pc:docMk/>
          <pc:sldMk cId="2785363795" sldId="543"/>
        </pc:sldMkLst>
        <pc:spChg chg="mod">
          <ac:chgData name="Yunhyong Kim" userId="S::yunhyong.kim@glasgow.ac.uk::a6a85f66-bd71-4094-a2e4-4169899d85f7" providerId="AD" clId="Web-{5AE9D73B-6994-444C-A189-DFDFBCD62E03}" dt="2025-08-12T09:35:14.039" v="428" actId="20577"/>
          <ac:spMkLst>
            <pc:docMk/>
            <pc:sldMk cId="2785363795" sldId="543"/>
            <ac:spMk id="2" creationId="{518227A2-B103-8CEE-9137-7AAE7AEA3DA0}"/>
          </ac:spMkLst>
        </pc:spChg>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5AE9D73B-6994-444C-A189-DFDFBCD62E03}" dt="2025-08-12T09:34:45.101" v="426" actId="20577"/>
              <pc2:cmMkLst xmlns:pc2="http://schemas.microsoft.com/office/powerpoint/2019/9/main/command">
                <pc:docMk/>
                <pc:sldMk cId="2785363795" sldId="543"/>
                <pc2:cmMk id="{921713CC-E0C4-4781-89A7-2E5B7DB4DE06}"/>
              </pc2:cmMkLst>
            </pc226:cmChg>
          </p:ext>
        </pc:extLst>
      </pc:sldChg>
      <pc:sldChg chg="modSp new">
        <pc:chgData name="Yunhyong Kim" userId="S::yunhyong.kim@glasgow.ac.uk::a6a85f66-bd71-4094-a2e4-4169899d85f7" providerId="AD" clId="Web-{5AE9D73B-6994-444C-A189-DFDFBCD62E03}" dt="2025-08-12T09:09:41.905" v="68" actId="20577"/>
        <pc:sldMkLst>
          <pc:docMk/>
          <pc:sldMk cId="455718702" sldId="544"/>
        </pc:sldMkLst>
        <pc:spChg chg="mod">
          <ac:chgData name="Yunhyong Kim" userId="S::yunhyong.kim@glasgow.ac.uk::a6a85f66-bd71-4094-a2e4-4169899d85f7" providerId="AD" clId="Web-{5AE9D73B-6994-444C-A189-DFDFBCD62E03}" dt="2025-08-12T09:09:41.905" v="68" actId="20577"/>
          <ac:spMkLst>
            <pc:docMk/>
            <pc:sldMk cId="455718702" sldId="544"/>
            <ac:spMk id="2" creationId="{2B144F04-FDCF-69BD-8E2A-937AC13A15EA}"/>
          </ac:spMkLst>
        </pc:spChg>
        <pc:spChg chg="mod">
          <ac:chgData name="Yunhyong Kim" userId="S::yunhyong.kim@glasgow.ac.uk::a6a85f66-bd71-4094-a2e4-4169899d85f7" providerId="AD" clId="Web-{5AE9D73B-6994-444C-A189-DFDFBCD62E03}" dt="2025-08-12T09:00:57.313" v="11" actId="20577"/>
          <ac:spMkLst>
            <pc:docMk/>
            <pc:sldMk cId="455718702" sldId="544"/>
            <ac:spMk id="3" creationId="{85B5FCDF-EB2F-8EE9-C1A5-BB6C02675D40}"/>
          </ac:spMkLst>
        </pc:spChg>
      </pc:sldChg>
      <pc:sldChg chg="delSp modSp new mod ord chgLayout">
        <pc:chgData name="Yunhyong Kim" userId="S::yunhyong.kim@glasgow.ac.uk::a6a85f66-bd71-4094-a2e4-4169899d85f7" providerId="AD" clId="Web-{5AE9D73B-6994-444C-A189-DFDFBCD62E03}" dt="2025-08-12T09:10:38.531" v="70"/>
        <pc:sldMkLst>
          <pc:docMk/>
          <pc:sldMk cId="3254016829" sldId="545"/>
        </pc:sldMkLst>
        <pc:spChg chg="del">
          <ac:chgData name="Yunhyong Kim" userId="S::yunhyong.kim@glasgow.ac.uk::a6a85f66-bd71-4094-a2e4-4169899d85f7" providerId="AD" clId="Web-{5AE9D73B-6994-444C-A189-DFDFBCD62E03}" dt="2025-08-12T09:01:22.923" v="13"/>
          <ac:spMkLst>
            <pc:docMk/>
            <pc:sldMk cId="3254016829" sldId="545"/>
            <ac:spMk id="2" creationId="{F44017EC-6F07-DC1E-18A2-A091C1C482AF}"/>
          </ac:spMkLst>
        </pc:spChg>
        <pc:spChg chg="mod ord">
          <ac:chgData name="Yunhyong Kim" userId="S::yunhyong.kim@glasgow.ac.uk::a6a85f66-bd71-4094-a2e4-4169899d85f7" providerId="AD" clId="Web-{5AE9D73B-6994-444C-A189-DFDFBCD62E03}" dt="2025-08-12T09:09:26.873" v="58" actId="20577"/>
          <ac:spMkLst>
            <pc:docMk/>
            <pc:sldMk cId="3254016829" sldId="545"/>
            <ac:spMk id="3" creationId="{E66A9496-CAC4-C634-4B5D-20DF253A5C7A}"/>
          </ac:spMkLst>
        </pc:spChg>
      </pc:sldChg>
      <pc:sldChg chg="modSp add ord replId">
        <pc:chgData name="Yunhyong Kim" userId="S::yunhyong.kim@glasgow.ac.uk::a6a85f66-bd71-4094-a2e4-4169899d85f7" providerId="AD" clId="Web-{5AE9D73B-6994-444C-A189-DFDFBCD62E03}" dt="2025-08-12T09:27:17.886" v="406" actId="20577"/>
        <pc:sldMkLst>
          <pc:docMk/>
          <pc:sldMk cId="3829785548" sldId="546"/>
        </pc:sldMkLst>
        <pc:spChg chg="mod">
          <ac:chgData name="Yunhyong Kim" userId="S::yunhyong.kim@glasgow.ac.uk::a6a85f66-bd71-4094-a2e4-4169899d85f7" providerId="AD" clId="Web-{5AE9D73B-6994-444C-A189-DFDFBCD62E03}" dt="2025-08-12T09:27:17.886" v="406" actId="20577"/>
          <ac:spMkLst>
            <pc:docMk/>
            <pc:sldMk cId="3829785548" sldId="546"/>
            <ac:spMk id="2" creationId="{55D57A6F-D976-8C6D-5676-6D9B8C66C6B7}"/>
          </ac:spMkLst>
        </pc:spChg>
        <pc:spChg chg="mod">
          <ac:chgData name="Yunhyong Kim" userId="S::yunhyong.kim@glasgow.ac.uk::a6a85f66-bd71-4094-a2e4-4169899d85f7" providerId="AD" clId="Web-{5AE9D73B-6994-444C-A189-DFDFBCD62E03}" dt="2025-08-12T09:24:59.601" v="387" actId="20577"/>
          <ac:spMkLst>
            <pc:docMk/>
            <pc:sldMk cId="3829785548" sldId="546"/>
            <ac:spMk id="3" creationId="{95A6F679-4525-9275-2085-1288468A3D4D}"/>
          </ac:spMkLst>
        </pc:spChg>
      </pc:sldChg>
      <pc:sldChg chg="modSp add replId">
        <pc:chgData name="Yunhyong Kim" userId="S::yunhyong.kim@glasgow.ac.uk::a6a85f66-bd71-4094-a2e4-4169899d85f7" providerId="AD" clId="Web-{5AE9D73B-6994-444C-A189-DFDFBCD62E03}" dt="2025-08-12T09:24:28.225" v="366" actId="20577"/>
        <pc:sldMkLst>
          <pc:docMk/>
          <pc:sldMk cId="1478153063" sldId="547"/>
        </pc:sldMkLst>
        <pc:spChg chg="mod">
          <ac:chgData name="Yunhyong Kim" userId="S::yunhyong.kim@glasgow.ac.uk::a6a85f66-bd71-4094-a2e4-4169899d85f7" providerId="AD" clId="Web-{5AE9D73B-6994-444C-A189-DFDFBCD62E03}" dt="2025-08-12T09:24:28.225" v="366" actId="20577"/>
          <ac:spMkLst>
            <pc:docMk/>
            <pc:sldMk cId="1478153063" sldId="547"/>
            <ac:spMk id="2" creationId="{DCD2ECF7-FE04-8B89-6CE8-8D9B9369AF95}"/>
          </ac:spMkLst>
        </pc:spChg>
        <pc:spChg chg="mod">
          <ac:chgData name="Yunhyong Kim" userId="S::yunhyong.kim@glasgow.ac.uk::a6a85f66-bd71-4094-a2e4-4169899d85f7" providerId="AD" clId="Web-{5AE9D73B-6994-444C-A189-DFDFBCD62E03}" dt="2025-08-12T09:23:57.334" v="324" actId="20577"/>
          <ac:spMkLst>
            <pc:docMk/>
            <pc:sldMk cId="1478153063" sldId="547"/>
            <ac:spMk id="3" creationId="{89A0205B-CA70-00AA-C111-79EDD661E359}"/>
          </ac:spMkLst>
        </pc:spChg>
      </pc:sldChg>
      <pc:sldChg chg="modSp add replId">
        <pc:chgData name="Yunhyong Kim" userId="S::yunhyong.kim@glasgow.ac.uk::a6a85f66-bd71-4094-a2e4-4169899d85f7" providerId="AD" clId="Web-{5AE9D73B-6994-444C-A189-DFDFBCD62E03}" dt="2025-08-12T09:41:25.862" v="514" actId="20577"/>
        <pc:sldMkLst>
          <pc:docMk/>
          <pc:sldMk cId="3403750257" sldId="548"/>
        </pc:sldMkLst>
        <pc:spChg chg="mod">
          <ac:chgData name="Yunhyong Kim" userId="S::yunhyong.kim@glasgow.ac.uk::a6a85f66-bd71-4094-a2e4-4169899d85f7" providerId="AD" clId="Web-{5AE9D73B-6994-444C-A189-DFDFBCD62E03}" dt="2025-08-12T09:41:25.862" v="514" actId="20577"/>
          <ac:spMkLst>
            <pc:docMk/>
            <pc:sldMk cId="3403750257" sldId="548"/>
            <ac:spMk id="2" creationId="{8B8E42E8-5E2B-9681-8F93-878D0EFC5425}"/>
          </ac:spMkLst>
        </pc:spChg>
        <pc:spChg chg="mod">
          <ac:chgData name="Yunhyong Kim" userId="S::yunhyong.kim@glasgow.ac.uk::a6a85f66-bd71-4094-a2e4-4169899d85f7" providerId="AD" clId="Web-{5AE9D73B-6994-444C-A189-DFDFBCD62E03}" dt="2025-08-12T09:35:44.946" v="438" actId="20577"/>
          <ac:spMkLst>
            <pc:docMk/>
            <pc:sldMk cId="3403750257" sldId="548"/>
            <ac:spMk id="3" creationId="{06238BC4-2D1B-F2DB-1111-6183D4FF3FF0}"/>
          </ac:spMkLst>
        </pc:spChg>
      </pc:sldChg>
    </pc:docChg>
  </pc:docChgLst>
  <pc:docChgLst>
    <pc:chgData name="Yunhyong Kim" userId="S::yunhyong.kim@glasgow.ac.uk::a6a85f66-bd71-4094-a2e4-4169899d85f7" providerId="AD" clId="Web-{BB7D6556-0A1A-A44F-2EDD-76CDA3B2051F}"/>
    <pc:docChg chg="modSld">
      <pc:chgData name="Yunhyong Kim" userId="S::yunhyong.kim@glasgow.ac.uk::a6a85f66-bd71-4094-a2e4-4169899d85f7" providerId="AD" clId="Web-{BB7D6556-0A1A-A44F-2EDD-76CDA3B2051F}" dt="2025-07-15T10:00:27.900" v="0"/>
      <pc:docMkLst>
        <pc:docMk/>
      </pc:docMkLst>
      <pc:sldChg chg="mod modShow">
        <pc:chgData name="Yunhyong Kim" userId="S::yunhyong.kim@glasgow.ac.uk::a6a85f66-bd71-4094-a2e4-4169899d85f7" providerId="AD" clId="Web-{BB7D6556-0A1A-A44F-2EDD-76CDA3B2051F}" dt="2025-07-15T10:00:27.900" v="0"/>
        <pc:sldMkLst>
          <pc:docMk/>
          <pc:sldMk cId="1259728213" sldId="542"/>
        </pc:sldMkLst>
      </pc:sldChg>
    </pc:docChg>
  </pc:docChgLst>
  <pc:docChgLst>
    <pc:chgData name="Zoe Bartliff" userId="dd2215de-a17b-42b7-a2c0-d360345badd5" providerId="ADAL" clId="{3B1E2173-FA62-4B1A-9B19-334CAE0B388E}"/>
    <pc:docChg chg="custSel addSld delSld modSld">
      <pc:chgData name="Zoe Bartliff" userId="dd2215de-a17b-42b7-a2c0-d360345badd5" providerId="ADAL" clId="{3B1E2173-FA62-4B1A-9B19-334CAE0B388E}" dt="2025-07-31T10:43:03.165" v="411" actId="20577"/>
      <pc:docMkLst>
        <pc:docMk/>
      </pc:docMkLst>
      <pc:sldChg chg="modSp mod">
        <pc:chgData name="Zoe Bartliff" userId="dd2215de-a17b-42b7-a2c0-d360345badd5" providerId="ADAL" clId="{3B1E2173-FA62-4B1A-9B19-334CAE0B388E}" dt="2025-07-31T10:06:12.472" v="40" actId="255"/>
        <pc:sldMkLst>
          <pc:docMk/>
          <pc:sldMk cId="511566697" sldId="256"/>
        </pc:sldMkLst>
        <pc:spChg chg="mod">
          <ac:chgData name="Zoe Bartliff" userId="dd2215de-a17b-42b7-a2c0-d360345badd5" providerId="ADAL" clId="{3B1E2173-FA62-4B1A-9B19-334CAE0B388E}" dt="2025-07-31T10:06:12.472" v="40" actId="255"/>
          <ac:spMkLst>
            <pc:docMk/>
            <pc:sldMk cId="511566697" sldId="256"/>
            <ac:spMk id="3" creationId="{9C66DC50-50E0-29DA-E97A-5EE60E8E1C61}"/>
          </ac:spMkLst>
        </pc:spChg>
      </pc:sldChg>
      <pc:sldChg chg="addSp delSp modSp mod">
        <pc:chgData name="Zoe Bartliff" userId="dd2215de-a17b-42b7-a2c0-d360345badd5" providerId="ADAL" clId="{3B1E2173-FA62-4B1A-9B19-334CAE0B388E}" dt="2025-07-31T10:29:26.103" v="410" actId="20577"/>
        <pc:sldMkLst>
          <pc:docMk/>
          <pc:sldMk cId="648865937" sldId="257"/>
        </pc:sldMkLst>
      </pc:sldChg>
      <pc:sldChg chg="del">
        <pc:chgData name="Zoe Bartliff" userId="dd2215de-a17b-42b7-a2c0-d360345badd5" providerId="ADAL" clId="{3B1E2173-FA62-4B1A-9B19-334CAE0B388E}" dt="2025-07-31T10:09:12.641" v="47" actId="47"/>
        <pc:sldMkLst>
          <pc:docMk/>
          <pc:sldMk cId="2292729173" sldId="261"/>
        </pc:sldMkLst>
      </pc:sldChg>
      <pc:sldChg chg="del">
        <pc:chgData name="Zoe Bartliff" userId="dd2215de-a17b-42b7-a2c0-d360345badd5" providerId="ADAL" clId="{3B1E2173-FA62-4B1A-9B19-334CAE0B388E}" dt="2025-07-31T10:09:12.030" v="46" actId="47"/>
        <pc:sldMkLst>
          <pc:docMk/>
          <pc:sldMk cId="3691708008" sldId="262"/>
        </pc:sldMkLst>
      </pc:sldChg>
      <pc:sldChg chg="del">
        <pc:chgData name="Zoe Bartliff" userId="dd2215de-a17b-42b7-a2c0-d360345badd5" providerId="ADAL" clId="{3B1E2173-FA62-4B1A-9B19-334CAE0B388E}" dt="2025-07-31T10:08:48.890" v="42" actId="47"/>
        <pc:sldMkLst>
          <pc:docMk/>
          <pc:sldMk cId="3475778708" sldId="265"/>
        </pc:sldMkLst>
      </pc:sldChg>
      <pc:sldChg chg="del">
        <pc:chgData name="Zoe Bartliff" userId="dd2215de-a17b-42b7-a2c0-d360345badd5" providerId="ADAL" clId="{3B1E2173-FA62-4B1A-9B19-334CAE0B388E}" dt="2025-07-31T10:09:04.902" v="43" actId="47"/>
        <pc:sldMkLst>
          <pc:docMk/>
          <pc:sldMk cId="405943540" sldId="266"/>
        </pc:sldMkLst>
      </pc:sldChg>
      <pc:sldChg chg="del">
        <pc:chgData name="Zoe Bartliff" userId="dd2215de-a17b-42b7-a2c0-d360345badd5" providerId="ADAL" clId="{3B1E2173-FA62-4B1A-9B19-334CAE0B388E}" dt="2025-07-31T10:09:15.432" v="50" actId="47"/>
        <pc:sldMkLst>
          <pc:docMk/>
          <pc:sldMk cId="1375714534" sldId="267"/>
        </pc:sldMkLst>
      </pc:sldChg>
      <pc:sldChg chg="del">
        <pc:chgData name="Zoe Bartliff" userId="dd2215de-a17b-42b7-a2c0-d360345badd5" providerId="ADAL" clId="{3B1E2173-FA62-4B1A-9B19-334CAE0B388E}" dt="2025-07-31T10:09:15.880" v="51" actId="47"/>
        <pc:sldMkLst>
          <pc:docMk/>
          <pc:sldMk cId="3330515351" sldId="268"/>
        </pc:sldMkLst>
      </pc:sldChg>
      <pc:sldChg chg="del">
        <pc:chgData name="Zoe Bartliff" userId="dd2215de-a17b-42b7-a2c0-d360345badd5" providerId="ADAL" clId="{3B1E2173-FA62-4B1A-9B19-334CAE0B388E}" dt="2025-07-31T10:09:16.386" v="52" actId="47"/>
        <pc:sldMkLst>
          <pc:docMk/>
          <pc:sldMk cId="2502709887" sldId="269"/>
        </pc:sldMkLst>
      </pc:sldChg>
      <pc:sldChg chg="del">
        <pc:chgData name="Zoe Bartliff" userId="dd2215de-a17b-42b7-a2c0-d360345badd5" providerId="ADAL" clId="{3B1E2173-FA62-4B1A-9B19-334CAE0B388E}" dt="2025-07-31T10:09:17.699" v="54" actId="47"/>
        <pc:sldMkLst>
          <pc:docMk/>
          <pc:sldMk cId="847992038" sldId="270"/>
        </pc:sldMkLst>
      </pc:sldChg>
      <pc:sldChg chg="del">
        <pc:chgData name="Zoe Bartliff" userId="dd2215de-a17b-42b7-a2c0-d360345badd5" providerId="ADAL" clId="{3B1E2173-FA62-4B1A-9B19-334CAE0B388E}" dt="2025-07-31T10:09:07.821" v="44" actId="47"/>
        <pc:sldMkLst>
          <pc:docMk/>
          <pc:sldMk cId="371964413" sldId="534"/>
        </pc:sldMkLst>
      </pc:sldChg>
      <pc:sldChg chg="addSp modSp new mod">
        <pc:chgData name="Zoe Bartliff" userId="dd2215de-a17b-42b7-a2c0-d360345badd5" providerId="ADAL" clId="{3B1E2173-FA62-4B1A-9B19-334CAE0B388E}" dt="2025-07-31T10:43:03.165" v="411" actId="20577"/>
        <pc:sldMkLst>
          <pc:docMk/>
          <pc:sldMk cId="3922464884" sldId="536"/>
        </pc:sldMkLst>
        <pc:spChg chg="mod">
          <ac:chgData name="Zoe Bartliff" userId="dd2215de-a17b-42b7-a2c0-d360345badd5" providerId="ADAL" clId="{3B1E2173-FA62-4B1A-9B19-334CAE0B388E}" dt="2025-07-31T10:43:03.165" v="411" actId="20577"/>
          <ac:spMkLst>
            <pc:docMk/>
            <pc:sldMk cId="3922464884" sldId="536"/>
            <ac:spMk id="2" creationId="{9FFC07BB-2057-6402-2B65-1021B7530BB9}"/>
          </ac:spMkLst>
        </pc:spChg>
        <pc:spChg chg="mod">
          <ac:chgData name="Zoe Bartliff" userId="dd2215de-a17b-42b7-a2c0-d360345badd5" providerId="ADAL" clId="{3B1E2173-FA62-4B1A-9B19-334CAE0B388E}" dt="2025-07-31T10:21:39.742" v="74" actId="20577"/>
          <ac:spMkLst>
            <pc:docMk/>
            <pc:sldMk cId="3922464884" sldId="536"/>
            <ac:spMk id="3" creationId="{72C40828-11C2-1E29-52DF-9B7F161760DE}"/>
          </ac:spMkLst>
        </pc:spChg>
      </pc:sldChg>
      <pc:sldChg chg="del">
        <pc:chgData name="Zoe Bartliff" userId="dd2215de-a17b-42b7-a2c0-d360345badd5" providerId="ADAL" clId="{3B1E2173-FA62-4B1A-9B19-334CAE0B388E}" dt="2025-07-31T10:09:14.008" v="48" actId="47"/>
        <pc:sldMkLst>
          <pc:docMk/>
          <pc:sldMk cId="2805752323" sldId="537"/>
        </pc:sldMkLst>
      </pc:sldChg>
      <pc:sldChg chg="del">
        <pc:chgData name="Zoe Bartliff" userId="dd2215de-a17b-42b7-a2c0-d360345badd5" providerId="ADAL" clId="{3B1E2173-FA62-4B1A-9B19-334CAE0B388E}" dt="2025-07-31T10:09:14.874" v="49" actId="47"/>
        <pc:sldMkLst>
          <pc:docMk/>
          <pc:sldMk cId="203960290" sldId="538"/>
        </pc:sldMkLst>
      </pc:sldChg>
      <pc:sldChg chg="del">
        <pc:chgData name="Zoe Bartliff" userId="dd2215de-a17b-42b7-a2c0-d360345badd5" providerId="ADAL" clId="{3B1E2173-FA62-4B1A-9B19-334CAE0B388E}" dt="2025-07-31T10:09:16.897" v="53" actId="47"/>
        <pc:sldMkLst>
          <pc:docMk/>
          <pc:sldMk cId="4291168774" sldId="539"/>
        </pc:sldMkLst>
      </pc:sldChg>
      <pc:sldChg chg="del">
        <pc:chgData name="Zoe Bartliff" userId="dd2215de-a17b-42b7-a2c0-d360345badd5" providerId="ADAL" clId="{3B1E2173-FA62-4B1A-9B19-334CAE0B388E}" dt="2025-07-31T10:09:11.394" v="45" actId="47"/>
        <pc:sldMkLst>
          <pc:docMk/>
          <pc:sldMk cId="3261381059" sldId="541"/>
        </pc:sldMkLst>
      </pc:sldChg>
    </pc:docChg>
  </pc:docChgLst>
  <pc:docChgLst>
    <pc:chgData name="Zoe Bartliff" userId="dd2215de-a17b-42b7-a2c0-d360345badd5" providerId="ADAL" clId="{6F396859-F961-4BC4-B6C4-9FEBE8CBBECF}"/>
    <pc:docChg chg="modSld modShowInfo">
      <pc:chgData name="Zoe Bartliff" userId="dd2215de-a17b-42b7-a2c0-d360345badd5" providerId="ADAL" clId="{6F396859-F961-4BC4-B6C4-9FEBE8CBBECF}" dt="2025-07-30T10:49:25.857" v="175"/>
      <pc:docMkLst>
        <pc:docMk/>
      </pc:docMkLst>
      <pc:sldChg chg="modAnim">
        <pc:chgData name="Zoe Bartliff" userId="dd2215de-a17b-42b7-a2c0-d360345badd5" providerId="ADAL" clId="{6F396859-F961-4BC4-B6C4-9FEBE8CBBECF}" dt="2025-07-30T10:49:25.857" v="175"/>
        <pc:sldMkLst>
          <pc:docMk/>
          <pc:sldMk cId="648865937" sldId="257"/>
        </pc:sldMkLst>
      </pc:sldChg>
      <pc:sldChg chg="modSp mod">
        <pc:chgData name="Zoe Bartliff" userId="dd2215de-a17b-42b7-a2c0-d360345badd5" providerId="ADAL" clId="{6F396859-F961-4BC4-B6C4-9FEBE8CBBECF}" dt="2025-07-25T14:39:57.048" v="166" actId="20577"/>
        <pc:sldMkLst>
          <pc:docMk/>
          <pc:sldMk cId="2502709887" sldId="269"/>
        </pc:sldMkLst>
      </pc:sldChg>
      <pc:sldChg chg="modSp mod">
        <pc:chgData name="Zoe Bartliff" userId="dd2215de-a17b-42b7-a2c0-d360345badd5" providerId="ADAL" clId="{6F396859-F961-4BC4-B6C4-9FEBE8CBBECF}" dt="2025-07-25T14:42:11.230" v="173" actId="790"/>
        <pc:sldMkLst>
          <pc:docMk/>
          <pc:sldMk cId="847992038" sldId="270"/>
        </pc:sldMkLst>
      </pc:sldChg>
      <pc:sldChg chg="modSp mod">
        <pc:chgData name="Zoe Bartliff" userId="dd2215de-a17b-42b7-a2c0-d360345badd5" providerId="ADAL" clId="{6F396859-F961-4BC4-B6C4-9FEBE8CBBECF}" dt="2025-07-25T14:41:19.144" v="171" actId="11"/>
        <pc:sldMkLst>
          <pc:docMk/>
          <pc:sldMk cId="4291168774" sldId="53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8/13/2025</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8/13/2025</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solidFill>
          <a:schemeClr val="accent3"/>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93D5A-F8B8-8C2B-FCAE-05ED2FCE8F54}"/>
              </a:ext>
            </a:extLst>
          </p:cNvPr>
          <p:cNvSpPr/>
          <p:nvPr userDrawn="1"/>
        </p:nvSpPr>
        <p:spPr>
          <a:xfrm>
            <a:off x="5826819" y="8828414"/>
            <a:ext cx="12188952" cy="432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1FD55A8-DC6B-7CD4-984D-F2CF5B782DAB}"/>
              </a:ext>
            </a:extLst>
          </p:cNvPr>
          <p:cNvSpPr/>
          <p:nvPr userDrawn="1"/>
        </p:nvSpPr>
        <p:spPr>
          <a:xfrm>
            <a:off x="-9222" y="3076"/>
            <a:ext cx="12192000" cy="2819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descr="A logo with a black and blue background&#10;&#10;Description automatically generated with medium confidence">
            <a:extLst>
              <a:ext uri="{FF2B5EF4-FFF2-40B4-BE49-F238E27FC236}">
                <a16:creationId xmlns:a16="http://schemas.microsoft.com/office/drawing/2014/main" id="{C127098A-F66D-D8CD-5DAD-7228728D7F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0311" y="767314"/>
            <a:ext cx="4648200" cy="1073734"/>
          </a:xfrm>
          <a:prstGeom prst="rect">
            <a:avLst/>
          </a:prstGeom>
        </p:spPr>
      </p:pic>
      <p:sp>
        <p:nvSpPr>
          <p:cNvPr id="35" name="Title 1">
            <a:extLst>
              <a:ext uri="{FF2B5EF4-FFF2-40B4-BE49-F238E27FC236}">
                <a16:creationId xmlns:a16="http://schemas.microsoft.com/office/drawing/2014/main" id="{1880B035-C8E8-BF61-3564-3A5A132A8CC4}"/>
              </a:ext>
            </a:extLst>
          </p:cNvPr>
          <p:cNvSpPr>
            <a:spLocks noGrp="1"/>
          </p:cNvSpPr>
          <p:nvPr>
            <p:ph type="ctrTitle"/>
          </p:nvPr>
        </p:nvSpPr>
        <p:spPr>
          <a:xfrm>
            <a:off x="5091170" y="455718"/>
            <a:ext cx="6743700" cy="1906214"/>
          </a:xfrm>
        </p:spPr>
        <p:txBody>
          <a:bodyPr lIns="0" tIns="0" rIns="0" bIns="0" anchor="ctr" anchorCtr="0">
            <a:normAutofit/>
          </a:bodyPr>
          <a:lstStyle>
            <a:lvl1pPr algn="l">
              <a:defRPr sz="4800" cap="all" baseline="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a:p>
        </p:txBody>
      </p:sp>
      <p:sp>
        <p:nvSpPr>
          <p:cNvPr id="2" name="Content Placeholder 2">
            <a:extLst>
              <a:ext uri="{FF2B5EF4-FFF2-40B4-BE49-F238E27FC236}">
                <a16:creationId xmlns:a16="http://schemas.microsoft.com/office/drawing/2014/main" id="{78ACC5C8-1FFF-FA21-50A9-098677E5562F}"/>
              </a:ext>
            </a:extLst>
          </p:cNvPr>
          <p:cNvSpPr>
            <a:spLocks noGrp="1"/>
          </p:cNvSpPr>
          <p:nvPr>
            <p:ph idx="14"/>
          </p:nvPr>
        </p:nvSpPr>
        <p:spPr>
          <a:xfrm>
            <a:off x="911424" y="3284984"/>
            <a:ext cx="10657184" cy="2160240"/>
          </a:xfrm>
        </p:spPr>
        <p:txBody>
          <a:bodyPr>
            <a:normAutofit/>
          </a:bodyPr>
          <a:lstStyle>
            <a:lvl1pPr marL="0" indent="0">
              <a:spcBef>
                <a:spcPts val="1200"/>
              </a:spcBef>
              <a:buClr>
                <a:schemeClr val="bg1"/>
              </a:buClr>
              <a:buFontTx/>
              <a:buNone/>
              <a:defRPr sz="1800">
                <a:solidFill>
                  <a:schemeClr val="tx1"/>
                </a:solidFill>
                <a:latin typeface="Arial" panose="020B0604020202020204" pitchFamily="34" charset="0"/>
                <a:cs typeface="Arial" panose="020B0604020202020204" pitchFamily="34" charset="0"/>
              </a:defRPr>
            </a:lvl1pPr>
            <a:lvl2pPr marL="402336" indent="0">
              <a:buClr>
                <a:schemeClr val="bg1"/>
              </a:buClr>
              <a:buFontTx/>
              <a:buNone/>
              <a:defRPr sz="1600">
                <a:solidFill>
                  <a:schemeClr val="tx1"/>
                </a:solidFill>
                <a:latin typeface="Arial" panose="020B0604020202020204" pitchFamily="34" charset="0"/>
                <a:cs typeface="Arial" panose="020B0604020202020204" pitchFamily="34" charset="0"/>
              </a:defRPr>
            </a:lvl2pPr>
            <a:lvl3pPr marL="841248" indent="0">
              <a:buClr>
                <a:schemeClr val="bg1"/>
              </a:buClr>
              <a:buFontTx/>
              <a:buNone/>
              <a:defRPr sz="1400">
                <a:solidFill>
                  <a:schemeClr val="tx1"/>
                </a:solidFill>
                <a:latin typeface="Arial" panose="020B0604020202020204" pitchFamily="34" charset="0"/>
                <a:cs typeface="Arial" panose="020B0604020202020204" pitchFamily="34" charset="0"/>
              </a:defRPr>
            </a:lvl3pPr>
            <a:lvl4pPr marL="1188720" indent="0">
              <a:buClr>
                <a:schemeClr val="bg1"/>
              </a:buClr>
              <a:buFontTx/>
              <a:buNone/>
              <a:defRPr sz="1200">
                <a:solidFill>
                  <a:schemeClr val="tx1"/>
                </a:solidFill>
                <a:latin typeface="Arial" panose="020B0604020202020204" pitchFamily="34" charset="0"/>
                <a:cs typeface="Arial" panose="020B0604020202020204" pitchFamily="34" charset="0"/>
              </a:defRPr>
            </a:lvl4pPr>
            <a:lvl5pPr marL="1572768" indent="0">
              <a:buClr>
                <a:schemeClr val="bg1"/>
              </a:buClr>
              <a:buFontTx/>
              <a:buNone/>
              <a:defRPr sz="1200">
                <a:solidFill>
                  <a:schemeClr val="tx1"/>
                </a:solidFill>
                <a:latin typeface="Arial" panose="020B0604020202020204" pitchFamily="34" charset="0"/>
                <a:cs typeface="Arial" panose="020B0604020202020204" pitchFamily="34" charset="0"/>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30" name="Rectangle 29">
            <a:extLst>
              <a:ext uri="{FF2B5EF4-FFF2-40B4-BE49-F238E27FC236}">
                <a16:creationId xmlns:a16="http://schemas.microsoft.com/office/drawing/2014/main" id="{F160D896-D604-1623-012D-26DF563C3A62}"/>
              </a:ext>
            </a:extLst>
          </p:cNvPr>
          <p:cNvSpPr/>
          <p:nvPr userDrawn="1"/>
        </p:nvSpPr>
        <p:spPr>
          <a:xfrm>
            <a:off x="-24680" y="5877724"/>
            <a:ext cx="12216680" cy="99014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descr="Blue text on a black background&#10;&#10;Description automatically generated">
            <a:extLst>
              <a:ext uri="{FF2B5EF4-FFF2-40B4-BE49-F238E27FC236}">
                <a16:creationId xmlns:a16="http://schemas.microsoft.com/office/drawing/2014/main" id="{CA4C5F05-B2BD-80AA-8B30-FE43EA6CA4D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73360" y="6131566"/>
            <a:ext cx="1526377" cy="432000"/>
          </a:xfrm>
          <a:prstGeom prst="rect">
            <a:avLst/>
          </a:prstGeom>
        </p:spPr>
      </p:pic>
      <p:pic>
        <p:nvPicPr>
          <p:cNvPr id="34" name="Graphic 33">
            <a:extLst>
              <a:ext uri="{FF2B5EF4-FFF2-40B4-BE49-F238E27FC236}">
                <a16:creationId xmlns:a16="http://schemas.microsoft.com/office/drawing/2014/main" id="{70E8919C-34E2-E6C5-95BC-58A6E58ED608}"/>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86960" y="6050550"/>
            <a:ext cx="1440000" cy="547423"/>
          </a:xfrm>
          <a:prstGeom prst="rect">
            <a:avLst/>
          </a:prstGeom>
        </p:spPr>
      </p:pic>
      <p:pic>
        <p:nvPicPr>
          <p:cNvPr id="36" name="Picture 35" descr="Blue text on a black background&#10;&#10;Description automatically generated">
            <a:extLst>
              <a:ext uri="{FF2B5EF4-FFF2-40B4-BE49-F238E27FC236}">
                <a16:creationId xmlns:a16="http://schemas.microsoft.com/office/drawing/2014/main" id="{FD68D4FA-60C7-3806-0D65-1E9F10341452}"/>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745" r="3006"/>
          <a:stretch/>
        </p:blipFill>
        <p:spPr>
          <a:xfrm>
            <a:off x="92160" y="6127225"/>
            <a:ext cx="1685023" cy="468000"/>
          </a:xfrm>
          <a:prstGeom prst="rect">
            <a:avLst/>
          </a:prstGeom>
        </p:spPr>
      </p:pic>
      <p:pic>
        <p:nvPicPr>
          <p:cNvPr id="37" name="Picture 36" descr="A black background with white text&#10;&#10;Description automatically generated">
            <a:extLst>
              <a:ext uri="{FF2B5EF4-FFF2-40B4-BE49-F238E27FC236}">
                <a16:creationId xmlns:a16="http://schemas.microsoft.com/office/drawing/2014/main" id="{9EAB2B8A-ECFD-1544-9FEC-C65FC5C5528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626560" y="6131566"/>
            <a:ext cx="1458566" cy="432000"/>
          </a:xfrm>
          <a:prstGeom prst="rect">
            <a:avLst/>
          </a:prstGeom>
        </p:spPr>
      </p:pic>
      <p:pic>
        <p:nvPicPr>
          <p:cNvPr id="38" name="Graphic 37">
            <a:extLst>
              <a:ext uri="{FF2B5EF4-FFF2-40B4-BE49-F238E27FC236}">
                <a16:creationId xmlns:a16="http://schemas.microsoft.com/office/drawing/2014/main" id="{BCEDFDAB-B54B-F375-68A5-85FA3EF56A62}"/>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797760" y="6156798"/>
            <a:ext cx="1440000" cy="360000"/>
          </a:xfrm>
          <a:prstGeom prst="rect">
            <a:avLst/>
          </a:prstGeom>
        </p:spPr>
      </p:pic>
      <p:pic>
        <p:nvPicPr>
          <p:cNvPr id="39" name="Picture 38" descr="A purple and white logo&#10;&#10;Description automatically generated">
            <a:extLst>
              <a:ext uri="{FF2B5EF4-FFF2-40B4-BE49-F238E27FC236}">
                <a16:creationId xmlns:a16="http://schemas.microsoft.com/office/drawing/2014/main" id="{7D635BD3-F421-D34A-6C07-A74B58825844}"/>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l="18774" t="34434" r="25939" b="36016"/>
          <a:stretch/>
        </p:blipFill>
        <p:spPr>
          <a:xfrm>
            <a:off x="5045160" y="6120798"/>
            <a:ext cx="1438038" cy="432000"/>
          </a:xfrm>
          <a:prstGeom prst="rect">
            <a:avLst/>
          </a:prstGeom>
        </p:spPr>
      </p:pic>
      <p:pic>
        <p:nvPicPr>
          <p:cNvPr id="40" name="Picture 2">
            <a:extLst>
              <a:ext uri="{FF2B5EF4-FFF2-40B4-BE49-F238E27FC236}">
                <a16:creationId xmlns:a16="http://schemas.microsoft.com/office/drawing/2014/main" id="{DF64AA83-F39B-0BAC-868B-DE9342F2A47C}"/>
              </a:ext>
            </a:extLst>
          </p:cNvPr>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3978360" y="6131072"/>
            <a:ext cx="645726" cy="4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5022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410DC-7C60-5186-5735-370D7E1C799D}"/>
              </a:ext>
            </a:extLst>
          </p:cNvPr>
          <p:cNvSpPr>
            <a:spLocks noGrp="1"/>
          </p:cNvSpPr>
          <p:nvPr>
            <p:ph type="title"/>
          </p:nvPr>
        </p:nvSpPr>
        <p:spPr>
          <a:xfrm>
            <a:off x="1341120" y="3330208"/>
            <a:ext cx="9509760" cy="1754976"/>
          </a:xfrm>
        </p:spPr>
        <p:txBody>
          <a:bodyPr/>
          <a:lstStyle>
            <a:lvl1pPr algn="ctr">
              <a:defRPr/>
            </a:lvl1pPr>
          </a:lstStyle>
          <a:p>
            <a:r>
              <a:rPr lang="en-US"/>
              <a:t>Click to edit Master title style</a:t>
            </a:r>
          </a:p>
        </p:txBody>
      </p:sp>
      <p:sp>
        <p:nvSpPr>
          <p:cNvPr id="5" name="Rectangle 4">
            <a:extLst>
              <a:ext uri="{FF2B5EF4-FFF2-40B4-BE49-F238E27FC236}">
                <a16:creationId xmlns:a16="http://schemas.microsoft.com/office/drawing/2014/main" id="{F952E1BE-EB0E-3127-F1CD-046E80C7E7A0}"/>
              </a:ext>
            </a:extLst>
          </p:cNvPr>
          <p:cNvSpPr/>
          <p:nvPr userDrawn="1"/>
        </p:nvSpPr>
        <p:spPr>
          <a:xfrm>
            <a:off x="-9222" y="3076"/>
            <a:ext cx="12192000" cy="2819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logo with a black and blue background&#10;&#10;Description automatically generated with medium confidence">
            <a:extLst>
              <a:ext uri="{FF2B5EF4-FFF2-40B4-BE49-F238E27FC236}">
                <a16:creationId xmlns:a16="http://schemas.microsoft.com/office/drawing/2014/main" id="{D3E1E9BB-162C-1821-CDF8-085A608374F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62678" y="934953"/>
            <a:ext cx="4648200" cy="1073734"/>
          </a:xfrm>
          <a:prstGeom prst="rect">
            <a:avLst/>
          </a:prstGeom>
        </p:spPr>
      </p:pic>
    </p:spTree>
    <p:extLst>
      <p:ext uri="{BB962C8B-B14F-4D97-AF65-F5344CB8AC3E}">
        <p14:creationId xmlns:p14="http://schemas.microsoft.com/office/powerpoint/2010/main" val="2357712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1">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2C08CE7-47AF-369A-9577-5F44CACDE745}"/>
              </a:ext>
            </a:extLst>
          </p:cNvPr>
          <p:cNvSpPr/>
          <p:nvPr userDrawn="1"/>
        </p:nvSpPr>
        <p:spPr>
          <a:xfrm>
            <a:off x="0" y="1447698"/>
            <a:ext cx="6095999" cy="5410302"/>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1C2D15D8-C5E4-994C-132F-9BCBEFEF989C}"/>
              </a:ext>
            </a:extLst>
          </p:cNvPr>
          <p:cNvSpPr>
            <a:spLocks noGrp="1"/>
          </p:cNvSpPr>
          <p:nvPr>
            <p:ph idx="16"/>
          </p:nvPr>
        </p:nvSpPr>
        <p:spPr>
          <a:xfrm>
            <a:off x="530352" y="1636776"/>
            <a:ext cx="5349623" cy="5032584"/>
          </a:xfrm>
        </p:spPr>
        <p:txBody>
          <a:bodyPr>
            <a:normAutofit/>
          </a:bodyPr>
          <a:lstStyle>
            <a:lvl1pPr>
              <a:spcBef>
                <a:spcPts val="1200"/>
              </a:spcBef>
              <a:buClr>
                <a:schemeClr val="bg1"/>
              </a:buClr>
              <a:defRPr sz="1800">
                <a:solidFill>
                  <a:schemeClr val="bg1"/>
                </a:solidFill>
                <a:latin typeface="Arial" panose="020B0604020202020204" pitchFamily="34" charset="0"/>
                <a:cs typeface="Arial" panose="020B0604020202020204" pitchFamily="34" charset="0"/>
              </a:defRPr>
            </a:lvl1pPr>
            <a:lvl2pPr>
              <a:buClr>
                <a:schemeClr val="bg1"/>
              </a:buClr>
              <a:defRPr sz="1600">
                <a:solidFill>
                  <a:schemeClr val="bg1"/>
                </a:solidFill>
                <a:latin typeface="Arial" panose="020B0604020202020204" pitchFamily="34" charset="0"/>
                <a:cs typeface="Arial" panose="020B0604020202020204" pitchFamily="34" charset="0"/>
              </a:defRPr>
            </a:lvl2pPr>
            <a:lvl3pPr>
              <a:buClr>
                <a:schemeClr val="bg1"/>
              </a:buClr>
              <a:defRPr sz="1400">
                <a:solidFill>
                  <a:schemeClr val="bg1"/>
                </a:solidFill>
                <a:latin typeface="Arial" panose="020B0604020202020204" pitchFamily="34" charset="0"/>
                <a:cs typeface="Arial" panose="020B0604020202020204" pitchFamily="34" charset="0"/>
              </a:defRPr>
            </a:lvl3pPr>
            <a:lvl4pPr>
              <a:buClr>
                <a:schemeClr val="bg1"/>
              </a:buClr>
              <a:defRPr sz="1200">
                <a:solidFill>
                  <a:schemeClr val="bg1"/>
                </a:solidFill>
                <a:latin typeface="Arial" panose="020B0604020202020204" pitchFamily="34" charset="0"/>
                <a:cs typeface="Arial" panose="020B0604020202020204" pitchFamily="34" charset="0"/>
              </a:defRPr>
            </a:lvl4pPr>
            <a:lvl5pPr>
              <a:buClr>
                <a:schemeClr val="bg1"/>
              </a:buClr>
              <a:defRPr sz="1200">
                <a:solidFill>
                  <a:schemeClr val="bg1"/>
                </a:solidFill>
                <a:latin typeface="Arial" panose="020B0604020202020204" pitchFamily="34" charset="0"/>
                <a:cs typeface="Arial" panose="020B0604020202020204" pitchFamily="34" charset="0"/>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2">
            <a:extLst>
              <a:ext uri="{FF2B5EF4-FFF2-40B4-BE49-F238E27FC236}">
                <a16:creationId xmlns:a16="http://schemas.microsoft.com/office/drawing/2014/main" id="{72C2D335-9BC4-206F-6675-3BC8BA6AECCE}"/>
              </a:ext>
            </a:extLst>
          </p:cNvPr>
          <p:cNvSpPr>
            <a:spLocks noGrp="1"/>
          </p:cNvSpPr>
          <p:nvPr>
            <p:ph idx="14"/>
          </p:nvPr>
        </p:nvSpPr>
        <p:spPr>
          <a:xfrm>
            <a:off x="6626351" y="1633714"/>
            <a:ext cx="5302296" cy="5030732"/>
          </a:xfrm>
        </p:spPr>
        <p:txBody>
          <a:bodyPr>
            <a:normAutofit/>
          </a:bodyPr>
          <a:lstStyle>
            <a:lvl1pPr>
              <a:spcBef>
                <a:spcPts val="1200"/>
              </a:spcBef>
              <a:buClr>
                <a:schemeClr val="bg1"/>
              </a:buClr>
              <a:defRPr sz="1800">
                <a:solidFill>
                  <a:schemeClr val="bg1"/>
                </a:solidFill>
                <a:latin typeface="Arial" panose="020B0604020202020204" pitchFamily="34" charset="0"/>
                <a:cs typeface="Arial" panose="020B0604020202020204" pitchFamily="34" charset="0"/>
              </a:defRPr>
            </a:lvl1pPr>
            <a:lvl2pPr>
              <a:buClr>
                <a:schemeClr val="bg1"/>
              </a:buClr>
              <a:defRPr sz="1600">
                <a:solidFill>
                  <a:schemeClr val="bg1"/>
                </a:solidFill>
                <a:latin typeface="Arial" panose="020B0604020202020204" pitchFamily="34" charset="0"/>
                <a:cs typeface="Arial" panose="020B0604020202020204" pitchFamily="34" charset="0"/>
              </a:defRPr>
            </a:lvl2pPr>
            <a:lvl3pPr>
              <a:buClr>
                <a:schemeClr val="bg1"/>
              </a:buClr>
              <a:defRPr sz="1400">
                <a:solidFill>
                  <a:schemeClr val="bg1"/>
                </a:solidFill>
                <a:latin typeface="Arial" panose="020B0604020202020204" pitchFamily="34" charset="0"/>
                <a:cs typeface="Arial" panose="020B0604020202020204" pitchFamily="34" charset="0"/>
              </a:defRPr>
            </a:lvl3pPr>
            <a:lvl4pPr>
              <a:buClr>
                <a:schemeClr val="bg1"/>
              </a:buClr>
              <a:defRPr sz="1200">
                <a:solidFill>
                  <a:schemeClr val="bg1"/>
                </a:solidFill>
                <a:latin typeface="Arial" panose="020B0604020202020204" pitchFamily="34" charset="0"/>
                <a:cs typeface="Arial" panose="020B0604020202020204" pitchFamily="34" charset="0"/>
              </a:defRPr>
            </a:lvl4pPr>
            <a:lvl5pPr>
              <a:buClr>
                <a:schemeClr val="bg1"/>
              </a:buClr>
              <a:defRPr sz="1200">
                <a:solidFill>
                  <a:schemeClr val="bg1"/>
                </a:solidFill>
                <a:latin typeface="Arial" panose="020B0604020202020204" pitchFamily="34" charset="0"/>
                <a:cs typeface="Arial" panose="020B0604020202020204" pitchFamily="34" charset="0"/>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Rectangle 7">
            <a:extLst>
              <a:ext uri="{FF2B5EF4-FFF2-40B4-BE49-F238E27FC236}">
                <a16:creationId xmlns:a16="http://schemas.microsoft.com/office/drawing/2014/main" id="{5A833DB6-A211-E15B-AB4A-A2D8C809D3D4}"/>
              </a:ext>
            </a:extLst>
          </p:cNvPr>
          <p:cNvSpPr/>
          <p:nvPr userDrawn="1"/>
        </p:nvSpPr>
        <p:spPr>
          <a:xfrm>
            <a:off x="0" y="28627"/>
            <a:ext cx="12192000" cy="144016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purple circle with dots and lines&#10;&#10;Description automatically generated">
            <a:extLst>
              <a:ext uri="{FF2B5EF4-FFF2-40B4-BE49-F238E27FC236}">
                <a16:creationId xmlns:a16="http://schemas.microsoft.com/office/drawing/2014/main" id="{4A764054-A544-422F-6375-3D49490A621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48528" y="193554"/>
            <a:ext cx="1068128" cy="1068128"/>
          </a:xfrm>
          <a:prstGeom prst="rect">
            <a:avLst/>
          </a:prstGeom>
        </p:spPr>
      </p:pic>
      <p:sp>
        <p:nvSpPr>
          <p:cNvPr id="11" name="Title 1">
            <a:extLst>
              <a:ext uri="{FF2B5EF4-FFF2-40B4-BE49-F238E27FC236}">
                <a16:creationId xmlns:a16="http://schemas.microsoft.com/office/drawing/2014/main" id="{67CDDF79-0F6C-3EBA-5C2F-CC51BD96B63E}"/>
              </a:ext>
            </a:extLst>
          </p:cNvPr>
          <p:cNvSpPr>
            <a:spLocks noGrp="1"/>
          </p:cNvSpPr>
          <p:nvPr>
            <p:ph type="title"/>
          </p:nvPr>
        </p:nvSpPr>
        <p:spPr>
          <a:xfrm>
            <a:off x="524284" y="838660"/>
            <a:ext cx="8957348" cy="569248"/>
          </a:xfrm>
        </p:spPr>
        <p:txBody>
          <a:bodyPr lIns="0" tIns="0" rIns="0" bIns="0" anchor="b" anchorCtr="0">
            <a:noAutofit/>
          </a:bodyPr>
          <a:lstStyle>
            <a:lvl1pPr algn="l">
              <a:defRPr sz="4000" b="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a:p>
        </p:txBody>
      </p:sp>
    </p:spTree>
    <p:extLst>
      <p:ext uri="{BB962C8B-B14F-4D97-AF65-F5344CB8AC3E}">
        <p14:creationId xmlns:p14="http://schemas.microsoft.com/office/powerpoint/2010/main" val="20840265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3"/>
        </a:soli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2C2D335-9BC4-206F-6675-3BC8BA6AECCE}"/>
              </a:ext>
            </a:extLst>
          </p:cNvPr>
          <p:cNvSpPr>
            <a:spLocks noGrp="1"/>
          </p:cNvSpPr>
          <p:nvPr>
            <p:ph idx="14"/>
          </p:nvPr>
        </p:nvSpPr>
        <p:spPr>
          <a:xfrm>
            <a:off x="530352" y="1988840"/>
            <a:ext cx="11045952" cy="4675606"/>
          </a:xfrm>
        </p:spPr>
        <p:txBody>
          <a:bodyPr>
            <a:normAutofit/>
          </a:bodyPr>
          <a:lstStyle>
            <a:lvl1pPr>
              <a:spcBef>
                <a:spcPts val="1200"/>
              </a:spcBef>
              <a:buClr>
                <a:schemeClr val="bg1"/>
              </a:buClr>
              <a:defRPr sz="1800">
                <a:solidFill>
                  <a:schemeClr val="bg1"/>
                </a:solidFill>
                <a:latin typeface="Arial" panose="020B0604020202020204" pitchFamily="34" charset="0"/>
                <a:cs typeface="Arial" panose="020B0604020202020204" pitchFamily="34" charset="0"/>
              </a:defRPr>
            </a:lvl1pPr>
            <a:lvl2pPr>
              <a:buClr>
                <a:schemeClr val="bg1"/>
              </a:buClr>
              <a:defRPr sz="1600">
                <a:solidFill>
                  <a:schemeClr val="bg1"/>
                </a:solidFill>
                <a:latin typeface="Arial" panose="020B0604020202020204" pitchFamily="34" charset="0"/>
                <a:cs typeface="Arial" panose="020B0604020202020204" pitchFamily="34" charset="0"/>
              </a:defRPr>
            </a:lvl2pPr>
            <a:lvl3pPr>
              <a:buClr>
                <a:schemeClr val="bg1"/>
              </a:buClr>
              <a:defRPr sz="1400">
                <a:solidFill>
                  <a:schemeClr val="bg1"/>
                </a:solidFill>
                <a:latin typeface="Arial" panose="020B0604020202020204" pitchFamily="34" charset="0"/>
                <a:cs typeface="Arial" panose="020B0604020202020204" pitchFamily="34" charset="0"/>
              </a:defRPr>
            </a:lvl3pPr>
            <a:lvl4pPr>
              <a:buClr>
                <a:schemeClr val="bg1"/>
              </a:buClr>
              <a:defRPr sz="1200">
                <a:solidFill>
                  <a:schemeClr val="bg1"/>
                </a:solidFill>
                <a:latin typeface="Arial" panose="020B0604020202020204" pitchFamily="34" charset="0"/>
                <a:cs typeface="Arial" panose="020B0604020202020204" pitchFamily="34" charset="0"/>
              </a:defRPr>
            </a:lvl4pPr>
            <a:lvl5pPr>
              <a:buClr>
                <a:schemeClr val="bg1"/>
              </a:buClr>
              <a:defRPr sz="1200">
                <a:solidFill>
                  <a:schemeClr val="bg1"/>
                </a:solidFill>
                <a:latin typeface="Arial" panose="020B0604020202020204" pitchFamily="34" charset="0"/>
                <a:cs typeface="Arial" panose="020B0604020202020204" pitchFamily="34" charset="0"/>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Rectangle 4">
            <a:extLst>
              <a:ext uri="{FF2B5EF4-FFF2-40B4-BE49-F238E27FC236}">
                <a16:creationId xmlns:a16="http://schemas.microsoft.com/office/drawing/2014/main" id="{0FE149C9-FD1C-F1A4-6011-9FF190CACDA8}"/>
              </a:ext>
            </a:extLst>
          </p:cNvPr>
          <p:cNvSpPr/>
          <p:nvPr userDrawn="1"/>
        </p:nvSpPr>
        <p:spPr>
          <a:xfrm>
            <a:off x="-1" y="7538"/>
            <a:ext cx="12192000" cy="144016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blue and purple circle with dots and lines&#10;&#10;Description automatically generated">
            <a:extLst>
              <a:ext uri="{FF2B5EF4-FFF2-40B4-BE49-F238E27FC236}">
                <a16:creationId xmlns:a16="http://schemas.microsoft.com/office/drawing/2014/main" id="{EB91A305-A3F3-996E-BEC0-8E56C26C0A2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48528" y="193554"/>
            <a:ext cx="1068128" cy="1068128"/>
          </a:xfrm>
          <a:prstGeom prst="rect">
            <a:avLst/>
          </a:prstGeom>
        </p:spPr>
      </p:pic>
      <p:sp>
        <p:nvSpPr>
          <p:cNvPr id="7" name="Title 1">
            <a:extLst>
              <a:ext uri="{FF2B5EF4-FFF2-40B4-BE49-F238E27FC236}">
                <a16:creationId xmlns:a16="http://schemas.microsoft.com/office/drawing/2014/main" id="{E5CCCC9C-559B-81D9-C5D5-5B9C74067292}"/>
              </a:ext>
            </a:extLst>
          </p:cNvPr>
          <p:cNvSpPr>
            <a:spLocks noGrp="1"/>
          </p:cNvSpPr>
          <p:nvPr>
            <p:ph type="title"/>
          </p:nvPr>
        </p:nvSpPr>
        <p:spPr>
          <a:xfrm>
            <a:off x="530352" y="823752"/>
            <a:ext cx="8957348" cy="569248"/>
          </a:xfrm>
        </p:spPr>
        <p:txBody>
          <a:bodyPr lIns="0" tIns="0" rIns="0" bIns="0" anchor="b" anchorCtr="0">
            <a:noAutofit/>
          </a:bodyPr>
          <a:lstStyle>
            <a:lvl1pPr algn="l">
              <a:defRPr sz="4000" b="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a:p>
        </p:txBody>
      </p:sp>
    </p:spTree>
    <p:extLst>
      <p:ext uri="{BB962C8B-B14F-4D97-AF65-F5344CB8AC3E}">
        <p14:creationId xmlns:p14="http://schemas.microsoft.com/office/powerpoint/2010/main" val="15274692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inal_slide">
    <p:bg>
      <p:bgPr>
        <a:solidFill>
          <a:schemeClr val="accent3"/>
        </a:soli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2C2D335-9BC4-206F-6675-3BC8BA6AECCE}"/>
              </a:ext>
            </a:extLst>
          </p:cNvPr>
          <p:cNvSpPr>
            <a:spLocks noGrp="1"/>
          </p:cNvSpPr>
          <p:nvPr>
            <p:ph idx="14"/>
          </p:nvPr>
        </p:nvSpPr>
        <p:spPr>
          <a:xfrm>
            <a:off x="530352" y="1961504"/>
            <a:ext cx="11045952" cy="3312368"/>
          </a:xfrm>
        </p:spPr>
        <p:txBody>
          <a:bodyPr>
            <a:normAutofit/>
          </a:bodyPr>
          <a:lstStyle>
            <a:lvl1pPr>
              <a:spcBef>
                <a:spcPts val="1200"/>
              </a:spcBef>
              <a:buClr>
                <a:schemeClr val="bg1"/>
              </a:buClr>
              <a:defRPr sz="1800">
                <a:solidFill>
                  <a:schemeClr val="bg1"/>
                </a:solidFill>
                <a:latin typeface="Arial" panose="020B0604020202020204" pitchFamily="34" charset="0"/>
                <a:cs typeface="Arial" panose="020B0604020202020204" pitchFamily="34" charset="0"/>
              </a:defRPr>
            </a:lvl1pPr>
            <a:lvl2pPr>
              <a:buClr>
                <a:schemeClr val="bg1"/>
              </a:buClr>
              <a:defRPr sz="1600">
                <a:solidFill>
                  <a:schemeClr val="bg1"/>
                </a:solidFill>
                <a:latin typeface="Arial" panose="020B0604020202020204" pitchFamily="34" charset="0"/>
                <a:cs typeface="Arial" panose="020B0604020202020204" pitchFamily="34" charset="0"/>
              </a:defRPr>
            </a:lvl2pPr>
            <a:lvl3pPr>
              <a:buClr>
                <a:schemeClr val="bg1"/>
              </a:buClr>
              <a:defRPr sz="1400">
                <a:solidFill>
                  <a:schemeClr val="bg1"/>
                </a:solidFill>
                <a:latin typeface="Arial" panose="020B0604020202020204" pitchFamily="34" charset="0"/>
                <a:cs typeface="Arial" panose="020B0604020202020204" pitchFamily="34" charset="0"/>
              </a:defRPr>
            </a:lvl3pPr>
            <a:lvl4pPr>
              <a:buClr>
                <a:schemeClr val="bg1"/>
              </a:buClr>
              <a:defRPr sz="1200">
                <a:solidFill>
                  <a:schemeClr val="bg1"/>
                </a:solidFill>
                <a:latin typeface="Arial" panose="020B0604020202020204" pitchFamily="34" charset="0"/>
                <a:cs typeface="Arial" panose="020B0604020202020204" pitchFamily="34" charset="0"/>
              </a:defRPr>
            </a:lvl4pPr>
            <a:lvl5pPr>
              <a:buClr>
                <a:schemeClr val="bg1"/>
              </a:buClr>
              <a:defRPr sz="1200">
                <a:solidFill>
                  <a:schemeClr val="bg1"/>
                </a:solidFill>
                <a:latin typeface="Arial" panose="020B0604020202020204" pitchFamily="34" charset="0"/>
                <a:cs typeface="Arial" panose="020B0604020202020204" pitchFamily="34" charset="0"/>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Rectangle 4">
            <a:extLst>
              <a:ext uri="{FF2B5EF4-FFF2-40B4-BE49-F238E27FC236}">
                <a16:creationId xmlns:a16="http://schemas.microsoft.com/office/drawing/2014/main" id="{0FE149C9-FD1C-F1A4-6011-9FF190CACDA8}"/>
              </a:ext>
            </a:extLst>
          </p:cNvPr>
          <p:cNvSpPr/>
          <p:nvPr userDrawn="1"/>
        </p:nvSpPr>
        <p:spPr>
          <a:xfrm>
            <a:off x="0" y="0"/>
            <a:ext cx="12192000" cy="144016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85C0138-359F-CA0B-F1AF-1F053DC4AE63}"/>
              </a:ext>
            </a:extLst>
          </p:cNvPr>
          <p:cNvSpPr/>
          <p:nvPr userDrawn="1"/>
        </p:nvSpPr>
        <p:spPr>
          <a:xfrm>
            <a:off x="1772" y="5849936"/>
            <a:ext cx="12190228" cy="100806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lgn="l"/>
            <a:r>
              <a:rPr lang="en-GB" sz="2000" b="0" i="0">
                <a:solidFill>
                  <a:srgbClr val="242424"/>
                </a:solidFill>
                <a:effectLst/>
                <a:latin typeface="Arial" panose="020B0604020202020204" pitchFamily="34" charset="0"/>
                <a:cs typeface="Arial" panose="020B0604020202020204" pitchFamily="34" charset="0"/>
              </a:rPr>
              <a:t>This work was supported by the Engineering and Physical Sciences Research Council [grant number EP/Y009800/1], through funding from Responsible Ai UK (KP0011).</a:t>
            </a:r>
            <a:endParaRPr lang="en-US" sz="2000">
              <a:latin typeface="Arial" panose="020B0604020202020204" pitchFamily="34" charset="0"/>
              <a:cs typeface="Arial" panose="020B0604020202020204" pitchFamily="34" charset="0"/>
            </a:endParaRPr>
          </a:p>
        </p:txBody>
      </p:sp>
      <p:pic>
        <p:nvPicPr>
          <p:cNvPr id="8" name="Picture 7" descr="A logo with a black and blue background&#10;&#10;Description automatically generated with medium confidence">
            <a:extLst>
              <a:ext uri="{FF2B5EF4-FFF2-40B4-BE49-F238E27FC236}">
                <a16:creationId xmlns:a16="http://schemas.microsoft.com/office/drawing/2014/main" id="{67A67C1A-DDD9-1279-F1FE-BF9E56D426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20136" y="142418"/>
            <a:ext cx="4648200" cy="1073734"/>
          </a:xfrm>
          <a:prstGeom prst="rect">
            <a:avLst/>
          </a:prstGeom>
        </p:spPr>
      </p:pic>
      <p:sp>
        <p:nvSpPr>
          <p:cNvPr id="7" name="Title 1">
            <a:extLst>
              <a:ext uri="{FF2B5EF4-FFF2-40B4-BE49-F238E27FC236}">
                <a16:creationId xmlns:a16="http://schemas.microsoft.com/office/drawing/2014/main" id="{291CD0E1-02BE-FE67-74DA-910D75721376}"/>
              </a:ext>
            </a:extLst>
          </p:cNvPr>
          <p:cNvSpPr>
            <a:spLocks noGrp="1"/>
          </p:cNvSpPr>
          <p:nvPr>
            <p:ph type="title"/>
          </p:nvPr>
        </p:nvSpPr>
        <p:spPr>
          <a:xfrm>
            <a:off x="530352" y="823752"/>
            <a:ext cx="6566120" cy="569248"/>
          </a:xfrm>
        </p:spPr>
        <p:txBody>
          <a:bodyPr lIns="0" tIns="0" rIns="0" bIns="0" anchor="b" anchorCtr="0">
            <a:noAutofit/>
          </a:bodyPr>
          <a:lstStyle>
            <a:lvl1pPr algn="l">
              <a:defRPr sz="4000" b="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a:p>
        </p:txBody>
      </p:sp>
    </p:spTree>
    <p:extLst>
      <p:ext uri="{BB962C8B-B14F-4D97-AF65-F5344CB8AC3E}">
        <p14:creationId xmlns:p14="http://schemas.microsoft.com/office/powerpoint/2010/main" val="24198855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341120" y="6304788"/>
            <a:ext cx="3535680" cy="277368"/>
          </a:xfrm>
          <a:prstGeom prst="rect">
            <a:avLst/>
          </a:prstGeom>
        </p:spPr>
        <p:txBody>
          <a:bodyPr vert="horz" lIns="0" tIns="0" rIns="0" bIns="0" rtlCol="0" anchor="b" anchorCtr="0"/>
          <a:lstStyle>
            <a:lvl1pPr algn="l">
              <a:defRPr sz="1100" b="1" cap="all" baseline="0">
                <a:solidFill>
                  <a:schemeClr val="tx1"/>
                </a:solidFill>
                <a:latin typeface="+mn-lt"/>
              </a:defRPr>
            </a:lvl1pPr>
          </a:lstStyle>
          <a:p>
            <a:endParaRPr lang="en-US"/>
          </a:p>
        </p:txBody>
      </p:sp>
      <p:sp>
        <p:nvSpPr>
          <p:cNvPr id="6" name="Slide Number Placeholder 5"/>
          <p:cNvSpPr>
            <a:spLocks noGrp="1"/>
          </p:cNvSpPr>
          <p:nvPr>
            <p:ph type="sldNum" sz="quarter" idx="4"/>
          </p:nvPr>
        </p:nvSpPr>
        <p:spPr>
          <a:xfrm>
            <a:off x="457200" y="6304788"/>
            <a:ext cx="640080" cy="277368"/>
          </a:xfrm>
          <a:prstGeom prst="rect">
            <a:avLst/>
          </a:prstGeom>
        </p:spPr>
        <p:txBody>
          <a:bodyPr vert="horz" lIns="0" tIns="0" rIns="0" bIns="0" rtlCol="0" anchor="b" anchorCtr="0"/>
          <a:lstStyle>
            <a:lvl1pPr algn="l">
              <a:defRPr sz="1200" b="1">
                <a:solidFill>
                  <a:schemeClr val="tx1"/>
                </a:solidFill>
                <a:latin typeface="+mn-lt"/>
              </a:defRPr>
            </a:lvl1pPr>
          </a:lstStyle>
          <a:p>
            <a:fld id="{CA8D9AD5-F248-4919-864A-CFD76CC027D6}" type="slidenum">
              <a:rPr lang="en-US" smtClean="0"/>
              <a:pPr/>
              <a:t>‹#›</a:t>
            </a:fld>
            <a:endParaRPr lang="en-US"/>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83" r:id="rId1"/>
    <p:sldLayoutId id="2147483685" r:id="rId2"/>
    <p:sldLayoutId id="2147483678" r:id="rId3"/>
    <p:sldLayoutId id="2147483681" r:id="rId4"/>
    <p:sldLayoutId id="2147483684"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marL="0" indent="0" algn="l" defTabSz="914400" rtl="0" eaLnBrk="1" latinLnBrk="0" hangingPunct="1">
        <a:lnSpc>
          <a:spcPct val="90000"/>
        </a:lnSpc>
        <a:spcBef>
          <a:spcPct val="0"/>
        </a:spcBef>
        <a:buFont typeface="Arial" pitchFamily="34" charset="0"/>
        <a:buNone/>
        <a:defRPr sz="3400" kern="1200" cap="all" baseline="0">
          <a:solidFill>
            <a:schemeClr val="tx1"/>
          </a:solidFill>
          <a:latin typeface="Arial" panose="020B0604020202020204" pitchFamily="34" charset="0"/>
          <a:ea typeface="+mj-ea"/>
          <a:cs typeface="Arial" panose="020B0604020202020204" pitchFamily="34" charset="0"/>
        </a:defRPr>
      </a:lvl1pPr>
    </p:titleStyle>
    <p:bodyStyle>
      <a:lvl1pPr marL="347472" indent="-347472"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749808" indent="-347472"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1188720" indent="-347472"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536192" indent="-347472"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920240" indent="-347472"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Yunhyong.Kim@glasgow.ac.uk" TargetMode="External"/><Relationship Id="rId2" Type="http://schemas.openxmlformats.org/officeDocument/2006/relationships/hyperlink" Target="mailto:Zoe.Bartliff@glasgow.ac.uk" TargetMode="External"/><Relationship Id="rId1" Type="http://schemas.openxmlformats.org/officeDocument/2006/relationships/slideLayout" Target="../slideLayouts/slideLayout1.xml"/><Relationship Id="rId5" Type="http://schemas.openxmlformats.org/officeDocument/2006/relationships/hyperlink" Target="mailto:ian.ruthven@strath.ac.uk" TargetMode="External"/><Relationship Id="rId4" Type="http://schemas.openxmlformats.org/officeDocument/2006/relationships/hyperlink" Target="mailto:Iman.Naja@glasgow.ac.uk"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mailto:Yunhyong.Kim@glasgow.ac.uk" TargetMode="External"/><Relationship Id="rId7" Type="http://schemas.openxmlformats.org/officeDocument/2006/relationships/image" Target="../media/image30.jpeg"/><Relationship Id="rId2" Type="http://schemas.openxmlformats.org/officeDocument/2006/relationships/hyperlink" Target="mailto:Zoe.Bartliff@glasgow.ac.uk" TargetMode="Externa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hyperlink" Target="https://phawm.org/?page_id=703" TargetMode="External"/><Relationship Id="rId4" Type="http://schemas.openxmlformats.org/officeDocument/2006/relationships/hyperlink" Target="mailto:phawm-engagement@lists.cent.gla.ac.uk"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jpeg"/><Relationship Id="rId3" Type="http://schemas.openxmlformats.org/officeDocument/2006/relationships/image" Target="../media/image13.jpeg"/><Relationship Id="rId7" Type="http://schemas.openxmlformats.org/officeDocument/2006/relationships/image" Target="../media/image17.svg"/><Relationship Id="rId12" Type="http://schemas.openxmlformats.org/officeDocument/2006/relationships/image" Target="../media/image22.png"/><Relationship Id="rId17" Type="http://schemas.openxmlformats.org/officeDocument/2006/relationships/image" Target="../media/image27.svg"/><Relationship Id="rId2" Type="http://schemas.openxmlformats.org/officeDocument/2006/relationships/image" Target="../media/image12.jpeg"/><Relationship Id="rId16"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jpeg"/><Relationship Id="rId5" Type="http://schemas.openxmlformats.org/officeDocument/2006/relationships/image" Target="../media/image15.png"/><Relationship Id="rId15" Type="http://schemas.openxmlformats.org/officeDocument/2006/relationships/image" Target="../media/image25.jpeg"/><Relationship Id="rId10" Type="http://schemas.openxmlformats.org/officeDocument/2006/relationships/image" Target="../media/image20.jpe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s://dl.acm.org/doi/10.1561/1100000083"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66DC50-50E0-29DA-E97A-5EE60E8E1C61}"/>
              </a:ext>
            </a:extLst>
          </p:cNvPr>
          <p:cNvSpPr>
            <a:spLocks noGrp="1"/>
          </p:cNvSpPr>
          <p:nvPr>
            <p:ph idx="14"/>
          </p:nvPr>
        </p:nvSpPr>
        <p:spPr>
          <a:xfrm>
            <a:off x="911424" y="3284984"/>
            <a:ext cx="8933159" cy="2160240"/>
          </a:xfrm>
        </p:spPr>
        <p:txBody>
          <a:bodyPr vert="horz" lIns="0" tIns="0" rIns="0" bIns="0" rtlCol="0" anchor="t">
            <a:normAutofit fontScale="70000" lnSpcReduction="20000"/>
          </a:bodyPr>
          <a:lstStyle/>
          <a:p>
            <a:r>
              <a:rPr lang="en-US" sz="5100" b="1" dirty="0">
                <a:latin typeface="Aptos" panose="020B0004020202020204" pitchFamily="34" charset="0"/>
              </a:rPr>
              <a:t>Participatory harm auditing of generative AI in cataloguing and description</a:t>
            </a:r>
          </a:p>
          <a:p>
            <a:r>
              <a:rPr lang="en-US" sz="3200" dirty="0">
                <a:latin typeface="Aptos"/>
                <a:cs typeface="Arial"/>
              </a:rPr>
              <a:t>ARA2025, Bristol, UK,  August 2025</a:t>
            </a:r>
            <a:endParaRPr lang="en-US" dirty="0"/>
          </a:p>
          <a:p>
            <a:endParaRPr lang="en-US" dirty="0">
              <a:latin typeface="Arial"/>
              <a:cs typeface="Arial"/>
            </a:endParaRPr>
          </a:p>
          <a:p>
            <a:r>
              <a:rPr lang="en-US" sz="2300" b="1" dirty="0">
                <a:latin typeface="Arial"/>
                <a:cs typeface="Arial"/>
              </a:rPr>
              <a:t>Zoe Bartliff (</a:t>
            </a:r>
            <a:r>
              <a:rPr lang="en-US" sz="2300" b="1" dirty="0">
                <a:latin typeface="Arial"/>
                <a:cs typeface="Arial"/>
                <a:hlinkClick r:id="rId2"/>
              </a:rPr>
              <a:t>Zoe.Bartliff@glasgow.ac.uk</a:t>
            </a:r>
            <a:r>
              <a:rPr lang="en-US" sz="2300" b="1" dirty="0">
                <a:latin typeface="Arial"/>
                <a:cs typeface="Arial"/>
              </a:rPr>
              <a:t>), Yunhyong Kim (</a:t>
            </a:r>
            <a:r>
              <a:rPr lang="en-US" sz="2300" b="1" dirty="0">
                <a:latin typeface="Arial"/>
                <a:cs typeface="Arial"/>
                <a:hlinkClick r:id="rId3"/>
              </a:rPr>
              <a:t>Yunhyong.Kim@glasgow.ac.uk</a:t>
            </a:r>
            <a:r>
              <a:rPr lang="en-US" sz="2300" b="1" dirty="0">
                <a:latin typeface="Arial"/>
                <a:cs typeface="Arial"/>
              </a:rPr>
              <a:t>)</a:t>
            </a:r>
          </a:p>
          <a:p>
            <a:r>
              <a:rPr lang="en-US" sz="2300" dirty="0">
                <a:latin typeface="Arial"/>
                <a:cs typeface="Arial"/>
              </a:rPr>
              <a:t>Iman Naja (</a:t>
            </a:r>
            <a:r>
              <a:rPr lang="en-US" sz="2300" dirty="0">
                <a:latin typeface="Arial"/>
                <a:cs typeface="Arial"/>
                <a:hlinkClick r:id="rId4"/>
              </a:rPr>
              <a:t>Iman.Naja@glasgow.ac.uk</a:t>
            </a:r>
            <a:r>
              <a:rPr lang="en-US" sz="2300" dirty="0">
                <a:latin typeface="Arial"/>
                <a:cs typeface="Arial"/>
              </a:rPr>
              <a:t>), Ian Ruthven </a:t>
            </a:r>
            <a:r>
              <a:rPr lang="en-US" sz="2300" dirty="0">
                <a:latin typeface="Arial"/>
                <a:cs typeface="Arial"/>
                <a:hlinkClick r:id="rId5"/>
              </a:rPr>
              <a:t>ian.ruthven@strath.ac.uk</a:t>
            </a:r>
            <a:r>
              <a:rPr lang="en-US" sz="2300" dirty="0">
                <a:latin typeface="Arial"/>
                <a:cs typeface="Arial"/>
              </a:rPr>
              <a:t>)</a:t>
            </a:r>
            <a:endParaRPr lang="en-US" sz="2300" dirty="0"/>
          </a:p>
        </p:txBody>
      </p:sp>
    </p:spTree>
    <p:extLst>
      <p:ext uri="{BB962C8B-B14F-4D97-AF65-F5344CB8AC3E}">
        <p14:creationId xmlns:p14="http://schemas.microsoft.com/office/powerpoint/2010/main" val="511566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29E4D4-CE6C-89D8-A732-C0DAF0A73887}"/>
              </a:ext>
            </a:extLst>
          </p:cNvPr>
          <p:cNvSpPr>
            <a:spLocks noGrp="1"/>
          </p:cNvSpPr>
          <p:nvPr>
            <p:ph idx="14"/>
          </p:nvPr>
        </p:nvSpPr>
        <p:spPr>
          <a:xfrm>
            <a:off x="530352" y="1988840"/>
            <a:ext cx="11045952" cy="4332829"/>
          </a:xfrm>
        </p:spPr>
        <p:txBody>
          <a:bodyPr anchor="ctr">
            <a:normAutofit/>
          </a:bodyPr>
          <a:lstStyle/>
          <a:p>
            <a:pPr marL="0" indent="0" algn="ctr">
              <a:buNone/>
            </a:pPr>
            <a:r>
              <a:rPr lang="en-US" sz="2400" dirty="0"/>
              <a:t>“Imagine that you are working in a Cultural Heritage </a:t>
            </a:r>
            <a:r>
              <a:rPr lang="en-US" sz="2400" dirty="0" err="1"/>
              <a:t>organisation</a:t>
            </a:r>
            <a:r>
              <a:rPr lang="en-US" sz="2400" dirty="0"/>
              <a:t> that is considering using a Generative AI large or small language model for metadata generation relevant to your daily workflow. You are part of an auditing team assigned the task of assessing whether or not to use the AI tool.”</a:t>
            </a:r>
          </a:p>
          <a:p>
            <a:pPr marL="0" indent="0" algn="ctr">
              <a:buNone/>
            </a:pPr>
            <a:endParaRPr lang="en-US" sz="2000" dirty="0"/>
          </a:p>
          <a:p>
            <a:pPr marL="0" indent="0" algn="ctr">
              <a:buNone/>
            </a:pPr>
            <a:r>
              <a:rPr lang="en-US" sz="2000" dirty="0"/>
              <a:t>As a group discuss and agree on a metadata generation scenario. </a:t>
            </a:r>
          </a:p>
          <a:p>
            <a:pPr marL="0" indent="0" algn="ctr">
              <a:buNone/>
            </a:pPr>
            <a:r>
              <a:rPr lang="en-US" sz="2000" dirty="0">
                <a:latin typeface="Arial"/>
                <a:cs typeface="Arial"/>
              </a:rPr>
              <a:t>Note down in the </a:t>
            </a:r>
            <a:r>
              <a:rPr lang="en-US" sz="2000" b="1" dirty="0">
                <a:latin typeface="Arial"/>
                <a:cs typeface="Arial"/>
              </a:rPr>
              <a:t>“Scenario”</a:t>
            </a:r>
            <a:r>
              <a:rPr lang="en-US" sz="2000" dirty="0">
                <a:latin typeface="Arial"/>
                <a:cs typeface="Arial"/>
              </a:rPr>
              <a:t> sheet, </a:t>
            </a:r>
            <a:r>
              <a:rPr lang="en-US" sz="2000" b="1" dirty="0">
                <a:latin typeface="Arial"/>
                <a:cs typeface="Arial"/>
              </a:rPr>
              <a:t>what kind</a:t>
            </a:r>
            <a:r>
              <a:rPr lang="en-US" sz="2000" dirty="0">
                <a:latin typeface="Arial"/>
                <a:cs typeface="Arial"/>
              </a:rPr>
              <a:t> of metadata you are creating, for </a:t>
            </a:r>
            <a:r>
              <a:rPr lang="en-US" sz="2000" b="1" dirty="0">
                <a:latin typeface="Arial"/>
                <a:cs typeface="Arial"/>
              </a:rPr>
              <a:t>what purpose </a:t>
            </a:r>
            <a:r>
              <a:rPr lang="en-US" sz="2000" dirty="0">
                <a:latin typeface="Arial"/>
                <a:cs typeface="Arial"/>
              </a:rPr>
              <a:t>and </a:t>
            </a:r>
            <a:r>
              <a:rPr lang="en-US" sz="2000" b="1" dirty="0">
                <a:latin typeface="Arial"/>
                <a:cs typeface="Arial"/>
              </a:rPr>
              <a:t>for whom</a:t>
            </a:r>
            <a:r>
              <a:rPr lang="en-US" sz="2000" dirty="0">
                <a:latin typeface="Arial"/>
                <a:cs typeface="Arial"/>
              </a:rPr>
              <a:t>. </a:t>
            </a:r>
          </a:p>
          <a:p>
            <a:pPr marL="0" indent="0" algn="ctr">
              <a:buNone/>
            </a:pPr>
            <a:r>
              <a:rPr lang="en-US" sz="2000" dirty="0"/>
              <a:t>Other things you might want to consider are the challenges might be with the underlying data, what standards or policies might be relevant to consider and how the use of a generative AI tool might change your processes.</a:t>
            </a:r>
          </a:p>
          <a:p>
            <a:pPr marL="0" indent="0" algn="ctr">
              <a:buNone/>
            </a:pPr>
            <a:r>
              <a:rPr lang="en-US" sz="2000" dirty="0">
                <a:latin typeface="Arial"/>
                <a:cs typeface="Arial"/>
              </a:rPr>
              <a:t>Use the paper, </a:t>
            </a:r>
            <a:r>
              <a:rPr lang="en-US" sz="2000" dirty="0" err="1">
                <a:latin typeface="Arial"/>
                <a:cs typeface="Arial"/>
              </a:rPr>
              <a:t>post-it</a:t>
            </a:r>
            <a:r>
              <a:rPr lang="en-US" sz="2000" dirty="0">
                <a:latin typeface="Arial"/>
                <a:cs typeface="Arial"/>
              </a:rPr>
              <a:t> and pens provided to note down thoughts of the group!</a:t>
            </a:r>
            <a:endParaRPr lang="en-US" sz="2000" dirty="0"/>
          </a:p>
        </p:txBody>
      </p:sp>
      <p:sp>
        <p:nvSpPr>
          <p:cNvPr id="3" name="Title 2">
            <a:extLst>
              <a:ext uri="{FF2B5EF4-FFF2-40B4-BE49-F238E27FC236}">
                <a16:creationId xmlns:a16="http://schemas.microsoft.com/office/drawing/2014/main" id="{04B1A37F-BE8D-39FE-88E4-B51459198F58}"/>
              </a:ext>
            </a:extLst>
          </p:cNvPr>
          <p:cNvSpPr>
            <a:spLocks noGrp="1"/>
          </p:cNvSpPr>
          <p:nvPr>
            <p:ph type="title"/>
          </p:nvPr>
        </p:nvSpPr>
        <p:spPr/>
        <p:txBody>
          <a:bodyPr/>
          <a:lstStyle/>
          <a:p>
            <a:r>
              <a:rPr lang="en-US" dirty="0"/>
              <a:t>Scenario</a:t>
            </a:r>
            <a:endParaRPr lang="en-GB" dirty="0"/>
          </a:p>
        </p:txBody>
      </p:sp>
    </p:spTree>
    <p:extLst>
      <p:ext uri="{BB962C8B-B14F-4D97-AF65-F5344CB8AC3E}">
        <p14:creationId xmlns:p14="http://schemas.microsoft.com/office/powerpoint/2010/main" val="37312861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4C95A-4295-B370-14F3-4F24F96F46A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D57A6F-D976-8C6D-5676-6D9B8C66C6B7}"/>
              </a:ext>
            </a:extLst>
          </p:cNvPr>
          <p:cNvSpPr>
            <a:spLocks noGrp="1"/>
          </p:cNvSpPr>
          <p:nvPr>
            <p:ph idx="16"/>
          </p:nvPr>
        </p:nvSpPr>
        <p:spPr>
          <a:xfrm>
            <a:off x="530352" y="1636776"/>
            <a:ext cx="5174709" cy="5032584"/>
          </a:xfrm>
        </p:spPr>
        <p:txBody>
          <a:bodyPr vert="horz" lIns="0" tIns="0" rIns="0" bIns="0" rtlCol="0" anchor="ctr">
            <a:normAutofit/>
          </a:bodyPr>
          <a:lstStyle/>
          <a:p>
            <a:pPr marL="0" indent="0">
              <a:buNone/>
            </a:pPr>
            <a:r>
              <a:rPr lang="en-GB" sz="2000" dirty="0"/>
              <a:t>Submit your scenarios from the discussion at the following </a:t>
            </a:r>
            <a:r>
              <a:rPr lang="en-GB" sz="2000" dirty="0" err="1"/>
              <a:t>mentimeter</a:t>
            </a:r>
            <a:r>
              <a:rPr lang="en-GB" sz="2000" dirty="0"/>
              <a:t> link:</a:t>
            </a:r>
          </a:p>
          <a:p>
            <a:pPr marL="0" indent="0" fontAlgn="base">
              <a:buNone/>
            </a:pPr>
            <a:r>
              <a:rPr lang="en-GB" sz="2000" dirty="0"/>
              <a:t>Menti.com  Code: </a:t>
            </a:r>
            <a:r>
              <a:rPr lang="en-US" sz="2000" dirty="0"/>
              <a:t>5685 0802</a:t>
            </a:r>
          </a:p>
          <a:p>
            <a:pPr marL="0" indent="0">
              <a:buNone/>
            </a:pPr>
            <a:endParaRPr lang="en-GB" sz="2000" dirty="0"/>
          </a:p>
          <a:p>
            <a:pPr marL="0" indent="0">
              <a:buNone/>
            </a:pPr>
            <a:r>
              <a:rPr lang="en-GB" sz="2000" dirty="0"/>
              <a:t>There will be a series of four questions for you to summarise:</a:t>
            </a:r>
          </a:p>
          <a:p>
            <a:pPr>
              <a:buFontTx/>
              <a:buChar char="-"/>
            </a:pPr>
            <a:r>
              <a:rPr lang="en-GB" sz="2000" dirty="0"/>
              <a:t>Your group number</a:t>
            </a:r>
          </a:p>
          <a:p>
            <a:pPr>
              <a:buFontTx/>
              <a:buChar char="-"/>
            </a:pPr>
            <a:r>
              <a:rPr lang="en-GB" sz="2000" dirty="0"/>
              <a:t>The kind of catalogue description you’re creating</a:t>
            </a:r>
          </a:p>
          <a:p>
            <a:pPr>
              <a:buFontTx/>
              <a:buChar char="-"/>
            </a:pPr>
            <a:r>
              <a:rPr lang="en-GB" sz="2000" dirty="0"/>
              <a:t>The purpose</a:t>
            </a:r>
          </a:p>
          <a:p>
            <a:pPr>
              <a:buFontTx/>
              <a:buChar char="-"/>
            </a:pPr>
            <a:r>
              <a:rPr lang="en-GB" sz="2000" dirty="0"/>
              <a:t>The designated user/community</a:t>
            </a:r>
          </a:p>
        </p:txBody>
      </p:sp>
      <p:sp>
        <p:nvSpPr>
          <p:cNvPr id="3" name="Title 2">
            <a:extLst>
              <a:ext uri="{FF2B5EF4-FFF2-40B4-BE49-F238E27FC236}">
                <a16:creationId xmlns:a16="http://schemas.microsoft.com/office/drawing/2014/main" id="{95A6F679-4525-9275-2085-1288468A3D4D}"/>
              </a:ext>
            </a:extLst>
          </p:cNvPr>
          <p:cNvSpPr>
            <a:spLocks noGrp="1"/>
          </p:cNvSpPr>
          <p:nvPr>
            <p:ph type="title"/>
          </p:nvPr>
        </p:nvSpPr>
        <p:spPr>
          <a:xfrm>
            <a:off x="524284" y="838660"/>
            <a:ext cx="8957348" cy="569248"/>
          </a:xfrm>
        </p:spPr>
        <p:txBody>
          <a:bodyPr anchor="b">
            <a:normAutofit/>
          </a:bodyPr>
          <a:lstStyle/>
          <a:p>
            <a:r>
              <a:rPr lang="en-GB" sz="3400" dirty="0"/>
              <a:t>Submit Your Scenarios</a:t>
            </a:r>
          </a:p>
        </p:txBody>
      </p:sp>
      <p:pic>
        <p:nvPicPr>
          <p:cNvPr id="6" name="Picture 5">
            <a:extLst>
              <a:ext uri="{FF2B5EF4-FFF2-40B4-BE49-F238E27FC236}">
                <a16:creationId xmlns:a16="http://schemas.microsoft.com/office/drawing/2014/main" id="{6B358342-EC36-06A2-DC3C-0BACFE5111C8}"/>
              </a:ext>
            </a:extLst>
          </p:cNvPr>
          <p:cNvPicPr>
            <a:picLocks noChangeAspect="1"/>
          </p:cNvPicPr>
          <p:nvPr/>
        </p:nvPicPr>
        <p:blipFill>
          <a:blip r:embed="rId2"/>
          <a:stretch>
            <a:fillRect/>
          </a:stretch>
        </p:blipFill>
        <p:spPr>
          <a:xfrm>
            <a:off x="6533457" y="1565058"/>
            <a:ext cx="5128191" cy="5104302"/>
          </a:xfrm>
          <a:prstGeom prst="rect">
            <a:avLst/>
          </a:prstGeom>
        </p:spPr>
      </p:pic>
    </p:spTree>
    <p:extLst>
      <p:ext uri="{BB962C8B-B14F-4D97-AF65-F5344CB8AC3E}">
        <p14:creationId xmlns:p14="http://schemas.microsoft.com/office/powerpoint/2010/main" val="3829785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1D50C0-1CE9-48B1-207A-8295F8539687}"/>
              </a:ext>
            </a:extLst>
          </p:cNvPr>
          <p:cNvSpPr>
            <a:spLocks noGrp="1"/>
          </p:cNvSpPr>
          <p:nvPr>
            <p:ph idx="14"/>
          </p:nvPr>
        </p:nvSpPr>
        <p:spPr/>
        <p:txBody>
          <a:bodyPr anchor="ctr">
            <a:normAutofit/>
          </a:bodyPr>
          <a:lstStyle/>
          <a:p>
            <a:pPr marL="0" indent="0" algn="ctr">
              <a:buNone/>
            </a:pPr>
            <a:r>
              <a:rPr lang="en-GB" sz="2400" dirty="0">
                <a:latin typeface="Arial"/>
                <a:cs typeface="Arial"/>
              </a:rPr>
              <a:t>Think about and note down in the </a:t>
            </a:r>
            <a:r>
              <a:rPr lang="en-GB" sz="2400" b="1" dirty="0">
                <a:latin typeface="Arial"/>
                <a:cs typeface="Arial"/>
              </a:rPr>
              <a:t>“Prompts” </a:t>
            </a:r>
            <a:r>
              <a:rPr lang="en-GB" sz="2400" dirty="0">
                <a:latin typeface="Arial"/>
                <a:cs typeface="Arial"/>
              </a:rPr>
              <a:t>sheet some </a:t>
            </a:r>
            <a:r>
              <a:rPr lang="en-GB" sz="2400" b="1" dirty="0">
                <a:latin typeface="Arial"/>
                <a:cs typeface="Arial"/>
              </a:rPr>
              <a:t>prompts</a:t>
            </a:r>
            <a:r>
              <a:rPr lang="en-GB" sz="2400" dirty="0">
                <a:latin typeface="Arial"/>
                <a:cs typeface="Arial"/>
              </a:rPr>
              <a:t> or </a:t>
            </a:r>
            <a:r>
              <a:rPr lang="en-GB" sz="2400" b="1" dirty="0">
                <a:latin typeface="Arial"/>
                <a:cs typeface="Arial"/>
              </a:rPr>
              <a:t>prompt templates</a:t>
            </a:r>
            <a:r>
              <a:rPr lang="en-GB" sz="2400" dirty="0">
                <a:latin typeface="Arial"/>
                <a:cs typeface="Arial"/>
              </a:rPr>
              <a:t> that your group perceives to be appropriate for generating the required metadata for your scenario.</a:t>
            </a:r>
          </a:p>
          <a:p>
            <a:pPr marL="0" indent="0" algn="ctr">
              <a:buNone/>
            </a:pPr>
            <a:endParaRPr lang="en-GB" sz="2400" dirty="0">
              <a:latin typeface="Arial"/>
              <a:cs typeface="Arial"/>
            </a:endParaRPr>
          </a:p>
          <a:p>
            <a:pPr marL="0" indent="0" algn="ctr">
              <a:buNone/>
            </a:pPr>
            <a:r>
              <a:rPr lang="en-GB" sz="2000" dirty="0">
                <a:latin typeface="Arial"/>
                <a:cs typeface="Arial"/>
              </a:rPr>
              <a:t>Try to annotate the prompts to indicate </a:t>
            </a:r>
            <a:r>
              <a:rPr lang="en-GB" sz="2000" b="1" dirty="0">
                <a:latin typeface="Arial"/>
                <a:cs typeface="Arial"/>
              </a:rPr>
              <a:t>why</a:t>
            </a:r>
            <a:r>
              <a:rPr lang="en-GB" sz="2000" dirty="0">
                <a:latin typeface="Arial"/>
                <a:cs typeface="Arial"/>
              </a:rPr>
              <a:t> you have designed them the way that you have.</a:t>
            </a:r>
          </a:p>
          <a:p>
            <a:pPr marL="0" indent="0" algn="ctr">
              <a:buNone/>
            </a:pPr>
            <a:endParaRPr lang="en-GB" sz="2000" dirty="0"/>
          </a:p>
          <a:p>
            <a:pPr marL="0" indent="0" algn="ctr">
              <a:buNone/>
            </a:pPr>
            <a:r>
              <a:rPr lang="en-US" sz="2000" dirty="0">
                <a:latin typeface="Arial"/>
                <a:cs typeface="Arial"/>
              </a:rPr>
              <a:t>Use the paper, </a:t>
            </a:r>
            <a:r>
              <a:rPr lang="en-US" sz="2000" dirty="0" err="1">
                <a:latin typeface="Arial"/>
                <a:cs typeface="Arial"/>
              </a:rPr>
              <a:t>post-it</a:t>
            </a:r>
            <a:r>
              <a:rPr lang="en-US" sz="2000" dirty="0">
                <a:latin typeface="Arial"/>
                <a:cs typeface="Arial"/>
              </a:rPr>
              <a:t> and pens provided  to note down thoughts of the group!</a:t>
            </a:r>
            <a:endParaRPr lang="en-GB" dirty="0">
              <a:latin typeface="Arial"/>
              <a:cs typeface="Arial"/>
            </a:endParaRPr>
          </a:p>
        </p:txBody>
      </p:sp>
      <p:sp>
        <p:nvSpPr>
          <p:cNvPr id="3" name="Title 2">
            <a:extLst>
              <a:ext uri="{FF2B5EF4-FFF2-40B4-BE49-F238E27FC236}">
                <a16:creationId xmlns:a16="http://schemas.microsoft.com/office/drawing/2014/main" id="{F375A8D3-8CFD-041A-4A56-B4400954A0EF}"/>
              </a:ext>
            </a:extLst>
          </p:cNvPr>
          <p:cNvSpPr>
            <a:spLocks noGrp="1"/>
          </p:cNvSpPr>
          <p:nvPr>
            <p:ph type="title"/>
          </p:nvPr>
        </p:nvSpPr>
        <p:spPr/>
        <p:txBody>
          <a:bodyPr/>
          <a:lstStyle/>
          <a:p>
            <a:r>
              <a:rPr lang="en-US" dirty="0"/>
              <a:t>Ideating on prompts</a:t>
            </a:r>
            <a:endParaRPr lang="en-GB" dirty="0"/>
          </a:p>
        </p:txBody>
      </p:sp>
    </p:spTree>
    <p:extLst>
      <p:ext uri="{BB962C8B-B14F-4D97-AF65-F5344CB8AC3E}">
        <p14:creationId xmlns:p14="http://schemas.microsoft.com/office/powerpoint/2010/main" val="23570629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B67FB-5D3C-FAC5-E856-1AC1DCA54AD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D2ECF7-FE04-8B89-6CE8-8D9B9369AF95}"/>
              </a:ext>
            </a:extLst>
          </p:cNvPr>
          <p:cNvSpPr>
            <a:spLocks noGrp="1"/>
          </p:cNvSpPr>
          <p:nvPr>
            <p:ph idx="16"/>
          </p:nvPr>
        </p:nvSpPr>
        <p:spPr>
          <a:xfrm>
            <a:off x="530352" y="1636776"/>
            <a:ext cx="5349623" cy="5032584"/>
          </a:xfrm>
        </p:spPr>
        <p:txBody>
          <a:bodyPr vert="horz" lIns="0" tIns="0" rIns="0" bIns="0" rtlCol="0" anchor="ctr">
            <a:normAutofit lnSpcReduction="10000"/>
          </a:bodyPr>
          <a:lstStyle/>
          <a:p>
            <a:pPr marL="0" indent="0">
              <a:buNone/>
            </a:pPr>
            <a:r>
              <a:rPr lang="en-GB" sz="2000" dirty="0"/>
              <a:t>Submit the prompts you think are appropriate given your scenario. This will be at the same </a:t>
            </a:r>
            <a:r>
              <a:rPr lang="en-GB" sz="2000" dirty="0" err="1"/>
              <a:t>mentimeter</a:t>
            </a:r>
            <a:r>
              <a:rPr lang="en-GB" sz="2000" dirty="0"/>
              <a:t> link:</a:t>
            </a:r>
          </a:p>
          <a:p>
            <a:pPr marL="0" indent="0" fontAlgn="base">
              <a:buNone/>
            </a:pPr>
            <a:r>
              <a:rPr lang="en-GB" sz="2000" dirty="0"/>
              <a:t>Menti.com  Code: </a:t>
            </a:r>
            <a:r>
              <a:rPr lang="en-US" sz="2000" dirty="0"/>
              <a:t>5685 0802</a:t>
            </a:r>
          </a:p>
          <a:p>
            <a:pPr marL="0" indent="0">
              <a:buNone/>
            </a:pPr>
            <a:endParaRPr lang="en-GB" sz="2000" dirty="0"/>
          </a:p>
          <a:p>
            <a:pPr marL="0" indent="0">
              <a:buNone/>
            </a:pPr>
            <a:r>
              <a:rPr lang="en-GB" sz="2000" dirty="0"/>
              <a:t>There will be a series of three questions for you to summarise:</a:t>
            </a:r>
          </a:p>
          <a:p>
            <a:pPr>
              <a:buFontTx/>
              <a:buChar char="-"/>
            </a:pPr>
            <a:r>
              <a:rPr lang="en-GB" sz="2000" dirty="0"/>
              <a:t>Your group number</a:t>
            </a:r>
          </a:p>
          <a:p>
            <a:pPr>
              <a:buFontTx/>
              <a:buChar char="-"/>
            </a:pPr>
            <a:r>
              <a:rPr lang="en-GB" sz="2000" dirty="0"/>
              <a:t>The prompt to be used</a:t>
            </a:r>
          </a:p>
          <a:p>
            <a:pPr>
              <a:buFontTx/>
              <a:buChar char="-"/>
            </a:pPr>
            <a:r>
              <a:rPr lang="en-GB" sz="2000" dirty="0"/>
              <a:t>Why this prompt?</a:t>
            </a:r>
          </a:p>
          <a:p>
            <a:pPr marL="0" indent="0">
              <a:buNone/>
            </a:pPr>
            <a:endParaRPr lang="en-GB" sz="2000" dirty="0"/>
          </a:p>
          <a:p>
            <a:pPr marL="0" indent="0">
              <a:buNone/>
            </a:pPr>
            <a:r>
              <a:rPr lang="en-GB" sz="2000" dirty="0"/>
              <a:t>Your group can submit multiple times if you choose to do so, but each person can only submit once.</a:t>
            </a:r>
          </a:p>
        </p:txBody>
      </p:sp>
      <p:sp>
        <p:nvSpPr>
          <p:cNvPr id="3" name="Title 2">
            <a:extLst>
              <a:ext uri="{FF2B5EF4-FFF2-40B4-BE49-F238E27FC236}">
                <a16:creationId xmlns:a16="http://schemas.microsoft.com/office/drawing/2014/main" id="{89A0205B-CA70-00AA-C111-79EDD661E359}"/>
              </a:ext>
            </a:extLst>
          </p:cNvPr>
          <p:cNvSpPr>
            <a:spLocks noGrp="1"/>
          </p:cNvSpPr>
          <p:nvPr>
            <p:ph type="title"/>
          </p:nvPr>
        </p:nvSpPr>
        <p:spPr>
          <a:xfrm>
            <a:off x="524284" y="838660"/>
            <a:ext cx="8957348" cy="569248"/>
          </a:xfrm>
        </p:spPr>
        <p:txBody>
          <a:bodyPr anchor="b">
            <a:normAutofit/>
          </a:bodyPr>
          <a:lstStyle/>
          <a:p>
            <a:r>
              <a:rPr lang="en-GB"/>
              <a:t>Submit Your Agreed Prompts</a:t>
            </a:r>
            <a:endParaRPr lang="en-GB" dirty="0"/>
          </a:p>
        </p:txBody>
      </p:sp>
      <p:pic>
        <p:nvPicPr>
          <p:cNvPr id="6" name="Picture 5">
            <a:extLst>
              <a:ext uri="{FF2B5EF4-FFF2-40B4-BE49-F238E27FC236}">
                <a16:creationId xmlns:a16="http://schemas.microsoft.com/office/drawing/2014/main" id="{B6F6AE9C-3292-3E42-E1D0-3F43C89A723F}"/>
              </a:ext>
            </a:extLst>
          </p:cNvPr>
          <p:cNvPicPr>
            <a:picLocks noChangeAspect="1"/>
          </p:cNvPicPr>
          <p:nvPr/>
        </p:nvPicPr>
        <p:blipFill>
          <a:blip r:embed="rId2"/>
          <a:stretch>
            <a:fillRect/>
          </a:stretch>
        </p:blipFill>
        <p:spPr>
          <a:xfrm>
            <a:off x="6533457" y="1565058"/>
            <a:ext cx="5128191" cy="5104302"/>
          </a:xfrm>
          <a:prstGeom prst="rect">
            <a:avLst/>
          </a:prstGeom>
        </p:spPr>
      </p:pic>
    </p:spTree>
    <p:extLst>
      <p:ext uri="{BB962C8B-B14F-4D97-AF65-F5344CB8AC3E}">
        <p14:creationId xmlns:p14="http://schemas.microsoft.com/office/powerpoint/2010/main" val="1478153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950DDC-5C9F-F31F-C9FC-85085DE3E72C}"/>
              </a:ext>
            </a:extLst>
          </p:cNvPr>
          <p:cNvSpPr>
            <a:spLocks noGrp="1"/>
          </p:cNvSpPr>
          <p:nvPr>
            <p:ph type="title"/>
          </p:nvPr>
        </p:nvSpPr>
        <p:spPr/>
        <p:txBody>
          <a:bodyPr/>
          <a:lstStyle/>
          <a:p>
            <a:r>
              <a:rPr lang="en-GB" dirty="0"/>
              <a:t>Doing an audit the </a:t>
            </a:r>
            <a:r>
              <a:rPr lang="en-GB" dirty="0" err="1"/>
              <a:t>phawm</a:t>
            </a:r>
            <a:r>
              <a:rPr lang="en-GB" dirty="0"/>
              <a:t> way</a:t>
            </a:r>
          </a:p>
        </p:txBody>
      </p:sp>
      <p:sp>
        <p:nvSpPr>
          <p:cNvPr id="4" name="Rectangle: Rounded Corners 3">
            <a:extLst>
              <a:ext uri="{FF2B5EF4-FFF2-40B4-BE49-F238E27FC236}">
                <a16:creationId xmlns:a16="http://schemas.microsoft.com/office/drawing/2014/main" id="{275B11AF-CC84-A467-98FC-A6928F06B5E8}"/>
              </a:ext>
            </a:extLst>
          </p:cNvPr>
          <p:cNvSpPr/>
          <p:nvPr/>
        </p:nvSpPr>
        <p:spPr>
          <a:xfrm>
            <a:off x="190501" y="2446827"/>
            <a:ext cx="2971800" cy="3248025"/>
          </a:xfrm>
          <a:prstGeom prst="roundRect">
            <a:avLst/>
          </a:prstGeom>
        </p:spPr>
        <p:style>
          <a:lnRef idx="1">
            <a:schemeClr val="accent2"/>
          </a:lnRef>
          <a:fillRef idx="2">
            <a:schemeClr val="accent2"/>
          </a:fillRef>
          <a:effectRef idx="1">
            <a:schemeClr val="accent2"/>
          </a:effectRef>
          <a:fontRef idx="minor">
            <a:schemeClr val="dk1"/>
          </a:fontRef>
        </p:style>
        <p:txBody>
          <a:bodyPr lIns="91440" tIns="45720" rIns="91440" bIns="4572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GB" sz="2000" b="1" dirty="0">
              <a:latin typeface="Arial" panose="020B0604020202020204" pitchFamily="34" charset="0"/>
              <a:ea typeface="Calibri"/>
              <a:cs typeface="Arial" panose="020B0604020202020204" pitchFamily="34" charset="0"/>
            </a:endParaRPr>
          </a:p>
          <a:p>
            <a:pPr algn="ctr"/>
            <a:r>
              <a:rPr lang="en-GB" sz="2000" b="1" dirty="0">
                <a:latin typeface="Arial" panose="020B0604020202020204" pitchFamily="34" charset="0"/>
                <a:ea typeface="Calibri"/>
                <a:cs typeface="Arial" panose="020B0604020202020204" pitchFamily="34" charset="0"/>
              </a:rPr>
              <a:t>AI Audit Setup by Instigator </a:t>
            </a:r>
            <a:endParaRPr lang="en-US" sz="2000" b="1" dirty="0">
              <a:latin typeface="Arial" panose="020B0604020202020204" pitchFamily="34" charset="0"/>
              <a:ea typeface="Calibri"/>
              <a:cs typeface="Arial" panose="020B0604020202020204" pitchFamily="34" charset="0"/>
            </a:endParaRPr>
          </a:p>
          <a:p>
            <a:pPr algn="ctr"/>
            <a:endParaRPr lang="en-GB" sz="1400" dirty="0">
              <a:latin typeface="Arial" panose="020B0604020202020204" pitchFamily="34" charset="0"/>
              <a:ea typeface="Calibri"/>
              <a:cs typeface="Arial" panose="020B0604020202020204" pitchFamily="34" charset="0"/>
            </a:endParaRPr>
          </a:p>
          <a:p>
            <a:pPr algn="ctr"/>
            <a:r>
              <a:rPr lang="en-GB" dirty="0">
                <a:latin typeface="Arial" panose="020B0604020202020204" pitchFamily="34" charset="0"/>
                <a:ea typeface="Calibri"/>
                <a:cs typeface="Arial" panose="020B0604020202020204" pitchFamily="34" charset="0"/>
              </a:rPr>
              <a:t>(e.g. application summary, intended uses &amp; potential limitations, model, dataset, testing and evaluation, business case, legal framework)</a:t>
            </a:r>
          </a:p>
          <a:p>
            <a:pPr algn="ctr"/>
            <a:endParaRPr lang="en-GB" dirty="0">
              <a:latin typeface="Arial" panose="020B0604020202020204" pitchFamily="34" charset="0"/>
              <a:ea typeface="Calibri"/>
              <a:cs typeface="Arial" panose="020B0604020202020204" pitchFamily="34" charset="0"/>
            </a:endParaRPr>
          </a:p>
          <a:p>
            <a:pPr algn="ctr"/>
            <a:endParaRPr lang="en-GB" dirty="0">
              <a:latin typeface="Arial" panose="020B0604020202020204" pitchFamily="34" charset="0"/>
              <a:ea typeface="Calibri"/>
              <a:cs typeface="Arial" panose="020B0604020202020204" pitchFamily="34" charset="0"/>
            </a:endParaRPr>
          </a:p>
        </p:txBody>
      </p:sp>
      <p:sp>
        <p:nvSpPr>
          <p:cNvPr id="5" name="Rectangle: Rounded Corners 4">
            <a:extLst>
              <a:ext uri="{FF2B5EF4-FFF2-40B4-BE49-F238E27FC236}">
                <a16:creationId xmlns:a16="http://schemas.microsoft.com/office/drawing/2014/main" id="{448A2620-280E-6FF6-F636-1C9939F5F648}"/>
              </a:ext>
            </a:extLst>
          </p:cNvPr>
          <p:cNvSpPr/>
          <p:nvPr/>
        </p:nvSpPr>
        <p:spPr>
          <a:xfrm>
            <a:off x="3124200" y="2446826"/>
            <a:ext cx="2971800" cy="3248025"/>
          </a:xfrm>
          <a:prstGeom prst="roundRect">
            <a:avLst/>
          </a:prstGeom>
        </p:spPr>
        <p:style>
          <a:lnRef idx="1">
            <a:schemeClr val="accent2"/>
          </a:lnRef>
          <a:fillRef idx="2">
            <a:schemeClr val="accent2"/>
          </a:fillRef>
          <a:effectRef idx="1">
            <a:schemeClr val="accent2"/>
          </a:effectRef>
          <a:fontRef idx="minor">
            <a:schemeClr val="dk1"/>
          </a:fontRef>
        </p:style>
        <p:txBody>
          <a:bodyPr lIns="91440" tIns="45720" rIns="91440" bIns="4572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2000" b="1" dirty="0">
                <a:latin typeface="Arial" panose="020B0604020202020204" pitchFamily="34" charset="0"/>
                <a:ea typeface="Calibri"/>
                <a:cs typeface="Arial" panose="020B0604020202020204" pitchFamily="34" charset="0"/>
              </a:rPr>
              <a:t>Instigator Invites AI Auditors</a:t>
            </a:r>
          </a:p>
          <a:p>
            <a:pPr algn="ctr"/>
            <a:endParaRPr lang="en-GB" sz="1400" dirty="0">
              <a:latin typeface="Arial" panose="020B0604020202020204" pitchFamily="34" charset="0"/>
              <a:ea typeface="Calibri"/>
              <a:cs typeface="Arial" panose="020B0604020202020204" pitchFamily="34" charset="0"/>
            </a:endParaRPr>
          </a:p>
          <a:p>
            <a:pPr algn="ctr"/>
            <a:r>
              <a:rPr lang="en-GB" dirty="0">
                <a:latin typeface="Arial" panose="020B0604020202020204" pitchFamily="34" charset="0"/>
                <a:ea typeface="Calibri"/>
                <a:cs typeface="Arial" panose="020B0604020202020204" pitchFamily="34" charset="0"/>
              </a:rPr>
              <a:t>(e.g. staff at the organisation, public, subject domain expert, governance panel)</a:t>
            </a:r>
          </a:p>
          <a:p>
            <a:pPr algn="ctr"/>
            <a:endParaRPr lang="en-GB" dirty="0">
              <a:latin typeface="Arial" panose="020B0604020202020204" pitchFamily="34" charset="0"/>
              <a:ea typeface="Calibri"/>
              <a:cs typeface="Arial" panose="020B0604020202020204" pitchFamily="34" charset="0"/>
            </a:endParaRPr>
          </a:p>
          <a:p>
            <a:pPr algn="ctr"/>
            <a:endParaRPr lang="en-GB" dirty="0">
              <a:latin typeface="Arial" panose="020B0604020202020204" pitchFamily="34" charset="0"/>
              <a:ea typeface="Calibri"/>
              <a:cs typeface="Arial" panose="020B0604020202020204" pitchFamily="34" charset="0"/>
            </a:endParaRPr>
          </a:p>
        </p:txBody>
      </p:sp>
      <p:sp>
        <p:nvSpPr>
          <p:cNvPr id="6" name="Rectangle: Rounded Corners 5">
            <a:extLst>
              <a:ext uri="{FF2B5EF4-FFF2-40B4-BE49-F238E27FC236}">
                <a16:creationId xmlns:a16="http://schemas.microsoft.com/office/drawing/2014/main" id="{772FD93A-52F9-88B1-906F-28E9316E3895}"/>
              </a:ext>
            </a:extLst>
          </p:cNvPr>
          <p:cNvSpPr/>
          <p:nvPr/>
        </p:nvSpPr>
        <p:spPr>
          <a:xfrm>
            <a:off x="6065520" y="2446826"/>
            <a:ext cx="2971800" cy="3248025"/>
          </a:xfrm>
          <a:prstGeom prst="roundRect">
            <a:avLst/>
          </a:prstGeom>
        </p:spPr>
        <p:style>
          <a:lnRef idx="1">
            <a:schemeClr val="accent2"/>
          </a:lnRef>
          <a:fillRef idx="2">
            <a:schemeClr val="accent2"/>
          </a:fillRef>
          <a:effectRef idx="1">
            <a:schemeClr val="accent2"/>
          </a:effectRef>
          <a:fontRef idx="minor">
            <a:schemeClr val="dk1"/>
          </a:fontRef>
        </p:style>
        <p:txBody>
          <a:bodyPr lIns="91440" tIns="45720" rIns="91440" bIns="4572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GB" sz="2000" b="1">
              <a:latin typeface="Arial" panose="020B0604020202020204" pitchFamily="34" charset="0"/>
              <a:ea typeface="Calibri"/>
              <a:cs typeface="Arial" panose="020B0604020202020204" pitchFamily="34" charset="0"/>
            </a:endParaRPr>
          </a:p>
          <a:p>
            <a:pPr algn="ctr"/>
            <a:r>
              <a:rPr lang="en-GB" sz="2000" b="1">
                <a:latin typeface="Arial" panose="020B0604020202020204" pitchFamily="34" charset="0"/>
                <a:ea typeface="Calibri"/>
                <a:cs typeface="Arial" panose="020B0604020202020204" pitchFamily="34" charset="0"/>
              </a:rPr>
              <a:t>Auditors Conduct the Audit Cycle</a:t>
            </a:r>
          </a:p>
          <a:p>
            <a:pPr algn="ctr"/>
            <a:endParaRPr lang="en-GB" sz="1400">
              <a:latin typeface="Arial" panose="020B0604020202020204" pitchFamily="34" charset="0"/>
              <a:ea typeface="Calibri"/>
              <a:cs typeface="Arial" panose="020B0604020202020204" pitchFamily="34" charset="0"/>
            </a:endParaRPr>
          </a:p>
          <a:p>
            <a:pPr algn="ctr"/>
            <a:r>
              <a:rPr lang="en-GB">
                <a:latin typeface="Arial" panose="020B0604020202020204" pitchFamily="34" charset="0"/>
                <a:ea typeface="Calibri"/>
                <a:cs typeface="Arial" panose="020B0604020202020204" pitchFamily="34" charset="0"/>
              </a:rPr>
              <a:t>(e.g. choose and/or add criteria for audit. Positive and negative events such strengths and weaknesses. Choose and/or add measures for events. Carry out audit using criteria.)</a:t>
            </a:r>
          </a:p>
          <a:p>
            <a:pPr algn="ctr"/>
            <a:endParaRPr lang="en-GB">
              <a:latin typeface="Arial" panose="020B0604020202020204" pitchFamily="34" charset="0"/>
              <a:ea typeface="Calibri"/>
              <a:cs typeface="Arial" panose="020B0604020202020204" pitchFamily="34" charset="0"/>
            </a:endParaRPr>
          </a:p>
        </p:txBody>
      </p:sp>
      <p:sp>
        <p:nvSpPr>
          <p:cNvPr id="7" name="Rectangle: Rounded Corners 6">
            <a:extLst>
              <a:ext uri="{FF2B5EF4-FFF2-40B4-BE49-F238E27FC236}">
                <a16:creationId xmlns:a16="http://schemas.microsoft.com/office/drawing/2014/main" id="{9C4AF09D-E36C-7B0E-A78E-3F183852E824}"/>
              </a:ext>
            </a:extLst>
          </p:cNvPr>
          <p:cNvSpPr/>
          <p:nvPr/>
        </p:nvSpPr>
        <p:spPr>
          <a:xfrm>
            <a:off x="9029700" y="2446826"/>
            <a:ext cx="2971800" cy="3248025"/>
          </a:xfrm>
          <a:prstGeom prst="roundRect">
            <a:avLst/>
          </a:prstGeom>
        </p:spPr>
        <p:style>
          <a:lnRef idx="1">
            <a:schemeClr val="accent2"/>
          </a:lnRef>
          <a:fillRef idx="2">
            <a:schemeClr val="accent2"/>
          </a:fillRef>
          <a:effectRef idx="1">
            <a:schemeClr val="accent2"/>
          </a:effectRef>
          <a:fontRef idx="minor">
            <a:schemeClr val="dk1"/>
          </a:fontRef>
        </p:style>
        <p:txBody>
          <a:bodyPr lIns="91440" tIns="45720" rIns="91440" bIns="4572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GB" sz="2000" b="1">
              <a:latin typeface="Arial" panose="020B0604020202020204" pitchFamily="34" charset="0"/>
              <a:ea typeface="Calibri"/>
              <a:cs typeface="Arial" panose="020B0604020202020204" pitchFamily="34" charset="0"/>
            </a:endParaRPr>
          </a:p>
          <a:p>
            <a:pPr algn="ctr"/>
            <a:r>
              <a:rPr lang="en-GB" sz="2000" b="1">
                <a:latin typeface="Arial" panose="020B0604020202020204" pitchFamily="34" charset="0"/>
                <a:ea typeface="Calibri"/>
                <a:cs typeface="Arial" panose="020B0604020202020204" pitchFamily="34" charset="0"/>
              </a:rPr>
              <a:t>Instigator Makes Decision </a:t>
            </a:r>
            <a:endParaRPr lang="en-US" sz="2000" b="1">
              <a:latin typeface="Arial" panose="020B0604020202020204" pitchFamily="34" charset="0"/>
              <a:ea typeface="Calibri"/>
              <a:cs typeface="Arial" panose="020B0604020202020204" pitchFamily="34" charset="0"/>
            </a:endParaRPr>
          </a:p>
          <a:p>
            <a:pPr algn="ctr"/>
            <a:endParaRPr lang="en-GB" sz="1400" b="1">
              <a:latin typeface="Arial" panose="020B0604020202020204" pitchFamily="34" charset="0"/>
              <a:ea typeface="Calibri"/>
              <a:cs typeface="Arial" panose="020B0604020202020204" pitchFamily="34" charset="0"/>
            </a:endParaRPr>
          </a:p>
          <a:p>
            <a:pPr algn="ctr"/>
            <a:r>
              <a:rPr lang="en-GB">
                <a:latin typeface="Arial" panose="020B0604020202020204" pitchFamily="34" charset="0"/>
                <a:ea typeface="Calibri"/>
                <a:cs typeface="Arial" panose="020B0604020202020204" pitchFamily="34" charset="0"/>
              </a:rPr>
              <a:t>(e.g. receive audit reports, weigh reports and recommendations, suspend or adopt AI application, start another audit - new models, data, prompt(s).)</a:t>
            </a:r>
          </a:p>
          <a:p>
            <a:pPr algn="ctr"/>
            <a:endParaRPr lang="en-GB">
              <a:latin typeface="Arial" panose="020B0604020202020204" pitchFamily="34" charset="0"/>
              <a:ea typeface="Calibri"/>
              <a:cs typeface="Arial" panose="020B0604020202020204" pitchFamily="34" charset="0"/>
            </a:endParaRPr>
          </a:p>
        </p:txBody>
      </p:sp>
      <p:sp>
        <p:nvSpPr>
          <p:cNvPr id="8" name="Arrow: Chevron 7">
            <a:extLst>
              <a:ext uri="{FF2B5EF4-FFF2-40B4-BE49-F238E27FC236}">
                <a16:creationId xmlns:a16="http://schemas.microsoft.com/office/drawing/2014/main" id="{F8CC7B5B-3D5B-6372-82CA-E034FEE30EAC}"/>
              </a:ext>
            </a:extLst>
          </p:cNvPr>
          <p:cNvSpPr/>
          <p:nvPr/>
        </p:nvSpPr>
        <p:spPr>
          <a:xfrm>
            <a:off x="3022602" y="3808904"/>
            <a:ext cx="190500" cy="285750"/>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solidFill>
              <a:latin typeface="Arial" panose="020B0604020202020204" pitchFamily="34" charset="0"/>
              <a:cs typeface="Arial" panose="020B0604020202020204" pitchFamily="34" charset="0"/>
            </a:endParaRPr>
          </a:p>
        </p:txBody>
      </p:sp>
      <p:sp>
        <p:nvSpPr>
          <p:cNvPr id="9" name="Arrow: Chevron 8">
            <a:extLst>
              <a:ext uri="{FF2B5EF4-FFF2-40B4-BE49-F238E27FC236}">
                <a16:creationId xmlns:a16="http://schemas.microsoft.com/office/drawing/2014/main" id="{92BE2E67-6326-DF9F-662B-E49A30A3F784}"/>
              </a:ext>
            </a:extLst>
          </p:cNvPr>
          <p:cNvSpPr/>
          <p:nvPr/>
        </p:nvSpPr>
        <p:spPr>
          <a:xfrm>
            <a:off x="5943602" y="3821603"/>
            <a:ext cx="190500" cy="285750"/>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solidFill>
              <a:latin typeface="Arial" panose="020B0604020202020204" pitchFamily="34" charset="0"/>
              <a:cs typeface="Arial" panose="020B0604020202020204" pitchFamily="34" charset="0"/>
            </a:endParaRPr>
          </a:p>
        </p:txBody>
      </p:sp>
      <p:sp>
        <p:nvSpPr>
          <p:cNvPr id="10" name="Arrow: Chevron 9">
            <a:extLst>
              <a:ext uri="{FF2B5EF4-FFF2-40B4-BE49-F238E27FC236}">
                <a16:creationId xmlns:a16="http://schemas.microsoft.com/office/drawing/2014/main" id="{6A7DB208-BB1D-9AC4-5E19-B48B6CA79907}"/>
              </a:ext>
            </a:extLst>
          </p:cNvPr>
          <p:cNvSpPr/>
          <p:nvPr/>
        </p:nvSpPr>
        <p:spPr>
          <a:xfrm>
            <a:off x="8928102" y="3821603"/>
            <a:ext cx="190500" cy="285750"/>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8534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18227A2-B103-8CEE-9137-7AAE7AEA3DA0}"/>
              </a:ext>
            </a:extLst>
          </p:cNvPr>
          <p:cNvSpPr>
            <a:spLocks noGrp="1"/>
          </p:cNvSpPr>
          <p:nvPr>
            <p:ph idx="14"/>
          </p:nvPr>
        </p:nvSpPr>
        <p:spPr/>
        <p:txBody>
          <a:bodyPr vert="horz" lIns="0" tIns="0" rIns="0" bIns="0" rtlCol="0" anchor="t">
            <a:normAutofit/>
          </a:bodyPr>
          <a:lstStyle/>
          <a:p>
            <a:pPr marL="0" indent="0" fontAlgn="base">
              <a:buNone/>
            </a:pPr>
            <a:endParaRPr lang="en-US" sz="2000" dirty="0"/>
          </a:p>
          <a:p>
            <a:pPr marL="0" indent="0" fontAlgn="base">
              <a:buNone/>
            </a:pPr>
            <a:endParaRPr lang="en-US" sz="2400" dirty="0"/>
          </a:p>
          <a:p>
            <a:pPr marL="0" indent="0" algn="ctr" fontAlgn="base">
              <a:buNone/>
            </a:pPr>
            <a:r>
              <a:rPr lang="en-US" sz="2400" dirty="0">
                <a:latin typeface="Arial"/>
                <a:cs typeface="Arial"/>
              </a:rPr>
              <a:t>Discuss and note down, in the “Assessment” sheet, </a:t>
            </a:r>
            <a:r>
              <a:rPr lang="en-US" sz="2400" b="1" dirty="0">
                <a:latin typeface="Arial"/>
                <a:cs typeface="Arial"/>
              </a:rPr>
              <a:t>how your group  would carry out an audit/assessment</a:t>
            </a:r>
            <a:r>
              <a:rPr lang="en-US" sz="2400" dirty="0">
                <a:latin typeface="Arial"/>
                <a:cs typeface="Arial"/>
              </a:rPr>
              <a:t> of whether or not to adopt the generative AI application. Try to avoid </a:t>
            </a:r>
            <a:r>
              <a:rPr lang="en-US" sz="2400" dirty="0" err="1">
                <a:latin typeface="Arial"/>
                <a:cs typeface="Arial"/>
              </a:rPr>
              <a:t>generalisations</a:t>
            </a:r>
            <a:r>
              <a:rPr lang="en-US" sz="2400" dirty="0">
                <a:latin typeface="Arial"/>
                <a:cs typeface="Arial"/>
              </a:rPr>
              <a:t> and be a specific as possible. </a:t>
            </a:r>
          </a:p>
          <a:p>
            <a:pPr marL="0" indent="0" algn="ctr" fontAlgn="base">
              <a:buNone/>
            </a:pPr>
            <a:endParaRPr lang="en-US" sz="2000" dirty="0"/>
          </a:p>
          <a:p>
            <a:pPr marL="0" indent="0" algn="ctr" fontAlgn="base">
              <a:buNone/>
            </a:pPr>
            <a:r>
              <a:rPr lang="en-US" sz="2000" dirty="0"/>
              <a:t>- </a:t>
            </a:r>
            <a:r>
              <a:rPr lang="en-US" sz="2000" b="1" dirty="0"/>
              <a:t>What additional information do you think would be involved/needed for auditing the AI?</a:t>
            </a:r>
            <a:r>
              <a:rPr lang="en-US" sz="2000" dirty="0"/>
              <a:t>​ </a:t>
            </a:r>
          </a:p>
          <a:p>
            <a:pPr marL="347345" indent="-347345" algn="ctr" fontAlgn="base"/>
            <a:r>
              <a:rPr lang="en-US" sz="2000" dirty="0">
                <a:latin typeface="Arial"/>
                <a:cs typeface="Arial"/>
              </a:rPr>
              <a:t>(e.g., specific policy, regulation or legal framework, specific type of information about the AI, organizational objectives, measures, </a:t>
            </a:r>
            <a:r>
              <a:rPr lang="en-US" sz="2000" dirty="0" err="1">
                <a:latin typeface="Arial"/>
                <a:cs typeface="Arial"/>
              </a:rPr>
              <a:t>visualisations</a:t>
            </a:r>
            <a:r>
              <a:rPr lang="en-US" sz="2000" dirty="0">
                <a:latin typeface="Arial"/>
                <a:cs typeface="Arial"/>
              </a:rPr>
              <a:t>)​ </a:t>
            </a:r>
          </a:p>
          <a:p>
            <a:pPr marL="0" indent="0" algn="ctr">
              <a:buNone/>
            </a:pPr>
            <a:endParaRPr lang="en-US" sz="2000" dirty="0"/>
          </a:p>
          <a:p>
            <a:pPr marL="347345" indent="-347345" algn="ctr">
              <a:buNone/>
            </a:pPr>
            <a:r>
              <a:rPr lang="en-US" sz="2000" dirty="0">
                <a:latin typeface="Arial"/>
                <a:cs typeface="Arial"/>
              </a:rPr>
              <a:t>Use the paper, </a:t>
            </a:r>
            <a:r>
              <a:rPr lang="en-US" sz="2000" dirty="0" err="1">
                <a:latin typeface="Arial"/>
                <a:cs typeface="Arial"/>
              </a:rPr>
              <a:t>post-it</a:t>
            </a:r>
            <a:r>
              <a:rPr lang="en-US" sz="2000" dirty="0">
                <a:latin typeface="Arial"/>
                <a:cs typeface="Arial"/>
              </a:rPr>
              <a:t> and pens provided  to note down thoughts of the group!</a:t>
            </a:r>
          </a:p>
          <a:p>
            <a:pPr marL="0" indent="0">
              <a:buNone/>
            </a:pPr>
            <a:endParaRPr lang="en-US" sz="2000" dirty="0"/>
          </a:p>
          <a:p>
            <a:pPr marL="0" indent="0">
              <a:buNone/>
            </a:pPr>
            <a:endParaRPr lang="en-GB" sz="2000" dirty="0"/>
          </a:p>
        </p:txBody>
      </p:sp>
      <p:sp>
        <p:nvSpPr>
          <p:cNvPr id="3" name="Title 2">
            <a:extLst>
              <a:ext uri="{FF2B5EF4-FFF2-40B4-BE49-F238E27FC236}">
                <a16:creationId xmlns:a16="http://schemas.microsoft.com/office/drawing/2014/main" id="{BEB28DF2-210C-83D7-DEE6-C3E9A5B37A39}"/>
              </a:ext>
            </a:extLst>
          </p:cNvPr>
          <p:cNvSpPr>
            <a:spLocks noGrp="1"/>
          </p:cNvSpPr>
          <p:nvPr>
            <p:ph type="title"/>
          </p:nvPr>
        </p:nvSpPr>
        <p:spPr/>
        <p:txBody>
          <a:bodyPr/>
          <a:lstStyle/>
          <a:p>
            <a:r>
              <a:rPr lang="en-GB" dirty="0"/>
              <a:t>Fill in the gaps</a:t>
            </a:r>
          </a:p>
        </p:txBody>
      </p:sp>
    </p:spTree>
    <p:extLst>
      <p:ext uri="{BB962C8B-B14F-4D97-AF65-F5344CB8AC3E}">
        <p14:creationId xmlns:p14="http://schemas.microsoft.com/office/powerpoint/2010/main" val="2785363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BB6FD-B546-61BB-23F4-0DB6BDD0929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8E42E8-5E2B-9681-8F93-878D0EFC5425}"/>
              </a:ext>
            </a:extLst>
          </p:cNvPr>
          <p:cNvSpPr>
            <a:spLocks noGrp="1"/>
          </p:cNvSpPr>
          <p:nvPr>
            <p:ph idx="16"/>
          </p:nvPr>
        </p:nvSpPr>
        <p:spPr>
          <a:xfrm>
            <a:off x="530352" y="1636776"/>
            <a:ext cx="5349623" cy="5032584"/>
          </a:xfrm>
        </p:spPr>
        <p:txBody>
          <a:bodyPr vert="horz" lIns="0" tIns="0" rIns="0" bIns="0" rtlCol="0" anchor="ctr">
            <a:normAutofit/>
          </a:bodyPr>
          <a:lstStyle/>
          <a:p>
            <a:pPr marL="0" indent="0">
              <a:buNone/>
            </a:pPr>
            <a:r>
              <a:rPr lang="en-GB" sz="2000" dirty="0"/>
              <a:t>Submit your summarisation of the gaps and required information you identified – try to be as detailed and specific as possible. This will be at the same </a:t>
            </a:r>
            <a:r>
              <a:rPr lang="en-GB" sz="2000" dirty="0" err="1"/>
              <a:t>mentimeter</a:t>
            </a:r>
            <a:r>
              <a:rPr lang="en-GB" sz="2000" dirty="0"/>
              <a:t> link:</a:t>
            </a:r>
          </a:p>
          <a:p>
            <a:pPr marL="0" indent="0" fontAlgn="base">
              <a:buNone/>
            </a:pPr>
            <a:r>
              <a:rPr lang="en-GB" sz="2000" dirty="0"/>
              <a:t>Menti.com  Code: </a:t>
            </a:r>
            <a:r>
              <a:rPr lang="en-US" sz="2000" dirty="0"/>
              <a:t>5685 0802</a:t>
            </a:r>
          </a:p>
          <a:p>
            <a:pPr marL="0" indent="0">
              <a:buNone/>
            </a:pPr>
            <a:endParaRPr lang="en-GB" sz="2000" dirty="0"/>
          </a:p>
          <a:p>
            <a:pPr marL="0" indent="0">
              <a:buNone/>
            </a:pPr>
            <a:r>
              <a:rPr lang="en-GB" sz="2000" dirty="0"/>
              <a:t>There will be a series of two questions for you to summarise:</a:t>
            </a:r>
          </a:p>
          <a:p>
            <a:pPr>
              <a:buFontTx/>
              <a:buChar char="-"/>
            </a:pPr>
            <a:r>
              <a:rPr lang="en-GB" sz="2000" dirty="0"/>
              <a:t>The identified gap</a:t>
            </a:r>
          </a:p>
          <a:p>
            <a:pPr>
              <a:buFontTx/>
              <a:buChar char="-"/>
            </a:pPr>
            <a:r>
              <a:rPr lang="en-GB" sz="2000" dirty="0"/>
              <a:t>What information might be required</a:t>
            </a:r>
          </a:p>
          <a:p>
            <a:pPr marL="0" indent="0">
              <a:buNone/>
            </a:pPr>
            <a:endParaRPr lang="en-GB" sz="2000" dirty="0"/>
          </a:p>
          <a:p>
            <a:pPr marL="0" indent="0">
              <a:buNone/>
            </a:pPr>
            <a:r>
              <a:rPr lang="en-GB" sz="2000" dirty="0"/>
              <a:t>Each individual can submit multiple times if you choose to do so.</a:t>
            </a:r>
          </a:p>
        </p:txBody>
      </p:sp>
      <p:sp>
        <p:nvSpPr>
          <p:cNvPr id="3" name="Title 2">
            <a:extLst>
              <a:ext uri="{FF2B5EF4-FFF2-40B4-BE49-F238E27FC236}">
                <a16:creationId xmlns:a16="http://schemas.microsoft.com/office/drawing/2014/main" id="{06238BC4-2D1B-F2DB-1111-6183D4FF3FF0}"/>
              </a:ext>
            </a:extLst>
          </p:cNvPr>
          <p:cNvSpPr>
            <a:spLocks noGrp="1"/>
          </p:cNvSpPr>
          <p:nvPr>
            <p:ph type="title"/>
          </p:nvPr>
        </p:nvSpPr>
        <p:spPr>
          <a:xfrm>
            <a:off x="524284" y="838660"/>
            <a:ext cx="8957348" cy="569248"/>
          </a:xfrm>
        </p:spPr>
        <p:txBody>
          <a:bodyPr anchor="b">
            <a:normAutofit/>
          </a:bodyPr>
          <a:lstStyle/>
          <a:p>
            <a:r>
              <a:rPr lang="en-GB"/>
              <a:t>Submit identified gaps</a:t>
            </a:r>
            <a:endParaRPr lang="en-GB" dirty="0"/>
          </a:p>
        </p:txBody>
      </p:sp>
      <p:pic>
        <p:nvPicPr>
          <p:cNvPr id="8" name="Picture 7">
            <a:extLst>
              <a:ext uri="{FF2B5EF4-FFF2-40B4-BE49-F238E27FC236}">
                <a16:creationId xmlns:a16="http://schemas.microsoft.com/office/drawing/2014/main" id="{9FC9C792-BD8C-B243-821A-4311D0BD5952}"/>
              </a:ext>
            </a:extLst>
          </p:cNvPr>
          <p:cNvPicPr>
            <a:picLocks noChangeAspect="1"/>
          </p:cNvPicPr>
          <p:nvPr/>
        </p:nvPicPr>
        <p:blipFill>
          <a:blip r:embed="rId2"/>
          <a:stretch>
            <a:fillRect/>
          </a:stretch>
        </p:blipFill>
        <p:spPr>
          <a:xfrm>
            <a:off x="6533457" y="1565058"/>
            <a:ext cx="5128191" cy="5104302"/>
          </a:xfrm>
          <a:prstGeom prst="rect">
            <a:avLst/>
          </a:prstGeom>
        </p:spPr>
      </p:pic>
    </p:spTree>
    <p:extLst>
      <p:ext uri="{BB962C8B-B14F-4D97-AF65-F5344CB8AC3E}">
        <p14:creationId xmlns:p14="http://schemas.microsoft.com/office/powerpoint/2010/main" val="34037502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34A36B-287F-AD60-4D9F-46CF95AD36C5}"/>
              </a:ext>
            </a:extLst>
          </p:cNvPr>
          <p:cNvSpPr>
            <a:spLocks noGrp="1"/>
          </p:cNvSpPr>
          <p:nvPr>
            <p:ph idx="14"/>
          </p:nvPr>
        </p:nvSpPr>
        <p:spPr/>
        <p:txBody>
          <a:bodyPr vert="horz" lIns="0" tIns="0" rIns="0" bIns="0" rtlCol="0" anchor="t">
            <a:normAutofit/>
          </a:bodyPr>
          <a:lstStyle/>
          <a:p>
            <a:pPr marL="0" indent="0">
              <a:buNone/>
            </a:pPr>
            <a:endParaRPr lang="en-US" dirty="0"/>
          </a:p>
          <a:p>
            <a:pPr marL="0" indent="0">
              <a:buNone/>
            </a:pPr>
            <a:endParaRPr lang="en-US" dirty="0"/>
          </a:p>
        </p:txBody>
      </p:sp>
      <p:sp>
        <p:nvSpPr>
          <p:cNvPr id="4" name="TextBox 3">
            <a:extLst>
              <a:ext uri="{FF2B5EF4-FFF2-40B4-BE49-F238E27FC236}">
                <a16:creationId xmlns:a16="http://schemas.microsoft.com/office/drawing/2014/main" id="{227DC159-619A-0197-F75C-4BBABF9B7198}"/>
              </a:ext>
            </a:extLst>
          </p:cNvPr>
          <p:cNvSpPr txBox="1"/>
          <p:nvPr/>
        </p:nvSpPr>
        <p:spPr>
          <a:xfrm>
            <a:off x="424089" y="275167"/>
            <a:ext cx="5003211"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5400">
                <a:solidFill>
                  <a:schemeClr val="bg1"/>
                </a:solidFill>
                <a:ea typeface="Calibri"/>
                <a:cs typeface="Calibri"/>
              </a:rPr>
              <a:t>CALL TO ACTION</a:t>
            </a:r>
          </a:p>
        </p:txBody>
      </p:sp>
      <p:sp>
        <p:nvSpPr>
          <p:cNvPr id="7" name="Content Placeholder 1">
            <a:extLst>
              <a:ext uri="{FF2B5EF4-FFF2-40B4-BE49-F238E27FC236}">
                <a16:creationId xmlns:a16="http://schemas.microsoft.com/office/drawing/2014/main" id="{4ADE9A99-7503-48BA-A25B-5BCEFA184546}"/>
              </a:ext>
            </a:extLst>
          </p:cNvPr>
          <p:cNvSpPr txBox="1">
            <a:spLocks/>
          </p:cNvSpPr>
          <p:nvPr/>
        </p:nvSpPr>
        <p:spPr>
          <a:xfrm>
            <a:off x="422013" y="1441939"/>
            <a:ext cx="8972206" cy="4396154"/>
          </a:xfrm>
          <a:prstGeom prst="rect">
            <a:avLst/>
          </a:prstGeom>
        </p:spPr>
        <p:txBody>
          <a:bodyPr vert="horz" lIns="0" tIns="0" rIns="0" bIns="0" rtlCol="0" anchor="t">
            <a:normAutofit fontScale="92500" lnSpcReduction="10000"/>
          </a:bodyPr>
          <a:lstStyle>
            <a:lvl1pPr marL="347472" indent="-347472" algn="l" defTabSz="914400" rtl="0" eaLnBrk="1" latinLnBrk="0" hangingPunct="1">
              <a:lnSpc>
                <a:spcPct val="90000"/>
              </a:lnSpc>
              <a:spcBef>
                <a:spcPts val="1200"/>
              </a:spcBef>
              <a:buClr>
                <a:schemeClr val="bg1"/>
              </a:buClr>
              <a:buSzPct val="80000"/>
              <a:buFont typeface="Wingdings" pitchFamily="2" charset="2"/>
              <a:buChar char="§"/>
              <a:defRPr sz="1800" kern="1200">
                <a:solidFill>
                  <a:schemeClr val="bg1"/>
                </a:solidFill>
                <a:latin typeface="Arial" panose="020B0604020202020204" pitchFamily="34" charset="0"/>
                <a:ea typeface="+mn-ea"/>
                <a:cs typeface="Arial" panose="020B0604020202020204" pitchFamily="34" charset="0"/>
              </a:defRPr>
            </a:lvl1pPr>
            <a:lvl2pPr marL="749808" indent="-347472" algn="l" defTabSz="914400" rtl="0" eaLnBrk="1" latinLnBrk="0" hangingPunct="1">
              <a:lnSpc>
                <a:spcPct val="90000"/>
              </a:lnSpc>
              <a:spcBef>
                <a:spcPts val="1000"/>
              </a:spcBef>
              <a:buClr>
                <a:schemeClr val="bg1"/>
              </a:buClr>
              <a:buSzPct val="80000"/>
              <a:buFont typeface="Wingdings" pitchFamily="2" charset="2"/>
              <a:buChar char="§"/>
              <a:defRPr sz="1600" kern="1200">
                <a:solidFill>
                  <a:schemeClr val="bg1"/>
                </a:solidFill>
                <a:latin typeface="Arial" panose="020B0604020202020204" pitchFamily="34" charset="0"/>
                <a:ea typeface="+mn-ea"/>
                <a:cs typeface="Arial" panose="020B0604020202020204" pitchFamily="34" charset="0"/>
              </a:defRPr>
            </a:lvl2pPr>
            <a:lvl3pPr marL="1188720" indent="-347472" algn="l" defTabSz="914400" rtl="0" eaLnBrk="1" latinLnBrk="0" hangingPunct="1">
              <a:lnSpc>
                <a:spcPct val="90000"/>
              </a:lnSpc>
              <a:spcBef>
                <a:spcPts val="800"/>
              </a:spcBef>
              <a:buClr>
                <a:schemeClr val="bg1"/>
              </a:buClr>
              <a:buSzPct val="80000"/>
              <a:buFont typeface="Wingdings" pitchFamily="2" charset="2"/>
              <a:buChar char="§"/>
              <a:defRPr sz="1400" kern="1200">
                <a:solidFill>
                  <a:schemeClr val="bg1"/>
                </a:solidFill>
                <a:latin typeface="Arial" panose="020B0604020202020204" pitchFamily="34" charset="0"/>
                <a:ea typeface="+mn-ea"/>
                <a:cs typeface="Arial" panose="020B0604020202020204" pitchFamily="34" charset="0"/>
              </a:defRPr>
            </a:lvl3pPr>
            <a:lvl4pPr marL="1536192" indent="-347472" algn="l" defTabSz="914400" rtl="0" eaLnBrk="1" latinLnBrk="0" hangingPunct="1">
              <a:lnSpc>
                <a:spcPct val="90000"/>
              </a:lnSpc>
              <a:spcBef>
                <a:spcPts val="800"/>
              </a:spcBef>
              <a:buClr>
                <a:schemeClr val="bg1"/>
              </a:buClr>
              <a:buSzPct val="80000"/>
              <a:buFont typeface="Wingdings" pitchFamily="2" charset="2"/>
              <a:buChar char="§"/>
              <a:defRPr sz="1200" kern="1200">
                <a:solidFill>
                  <a:schemeClr val="bg1"/>
                </a:solidFill>
                <a:latin typeface="Arial" panose="020B0604020202020204" pitchFamily="34" charset="0"/>
                <a:ea typeface="+mn-ea"/>
                <a:cs typeface="Arial" panose="020B0604020202020204" pitchFamily="34" charset="0"/>
              </a:defRPr>
            </a:lvl4pPr>
            <a:lvl5pPr marL="1920240" indent="-347472" algn="l" defTabSz="914400" rtl="0" eaLnBrk="1" latinLnBrk="0" hangingPunct="1">
              <a:lnSpc>
                <a:spcPct val="90000"/>
              </a:lnSpc>
              <a:spcBef>
                <a:spcPts val="800"/>
              </a:spcBef>
              <a:buClr>
                <a:schemeClr val="bg1"/>
              </a:buClr>
              <a:buSzPct val="80000"/>
              <a:buFont typeface="Wingdings" pitchFamily="2" charset="2"/>
              <a:buChar char="§"/>
              <a:defRPr sz="1200" kern="1200">
                <a:solidFill>
                  <a:schemeClr val="bg1"/>
                </a:solidFill>
                <a:latin typeface="Arial" panose="020B0604020202020204" pitchFamily="34" charset="0"/>
                <a:ea typeface="+mn-ea"/>
                <a:cs typeface="Arial" panose="020B0604020202020204" pitchFamily="34" charset="0"/>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pPr marL="0" indent="0">
              <a:buFont typeface="Wingdings" pitchFamily="2" charset="2"/>
              <a:buNone/>
            </a:pPr>
            <a:r>
              <a:rPr lang="en-GB" sz="1900" b="1" dirty="0">
                <a:latin typeface="Arial"/>
                <a:cs typeface="Arial"/>
              </a:rPr>
              <a:t>Give us feedback and get involved in developing and evaluating the workbench! </a:t>
            </a:r>
            <a:endParaRPr lang="en-US" sz="1900" b="1" dirty="0"/>
          </a:p>
          <a:p>
            <a:pPr marL="285750" indent="-285750">
              <a:lnSpc>
                <a:spcPct val="150000"/>
              </a:lnSpc>
            </a:pPr>
            <a:r>
              <a:rPr lang="en-GB" sz="1900" dirty="0">
                <a:latin typeface="Arial"/>
                <a:cs typeface="Arial"/>
              </a:rPr>
              <a:t>Feel free to email us! </a:t>
            </a:r>
            <a:endParaRPr lang="en-GB" sz="1900" dirty="0"/>
          </a:p>
          <a:p>
            <a:pPr marL="687705" lvl="1" indent="-285750">
              <a:lnSpc>
                <a:spcPct val="150000"/>
              </a:lnSpc>
              <a:buFont typeface="Courier New" pitchFamily="2" charset="2"/>
              <a:buChar char="o"/>
            </a:pPr>
            <a:r>
              <a:rPr lang="en-US" sz="1900" dirty="0">
                <a:solidFill>
                  <a:srgbClr val="0070C0"/>
                </a:solidFill>
                <a:latin typeface="Arial"/>
                <a:cs typeface="Arial"/>
                <a:hlinkClick r:id="rId2">
                  <a:extLst>
                    <a:ext uri="{A12FA001-AC4F-418D-AE19-62706E023703}">
                      <ahyp:hlinkClr xmlns:ahyp="http://schemas.microsoft.com/office/drawing/2018/hyperlinkcolor" val="tx"/>
                    </a:ext>
                  </a:extLst>
                </a:hlinkClick>
              </a:rPr>
              <a:t>Zoe.Bartliff@glasgow.ac.uk</a:t>
            </a:r>
            <a:r>
              <a:rPr lang="en-US" sz="1900" dirty="0">
                <a:latin typeface="Arial"/>
                <a:cs typeface="Arial"/>
              </a:rPr>
              <a:t> </a:t>
            </a:r>
            <a:endParaRPr lang="en-GB" sz="1900" dirty="0">
              <a:latin typeface="Arial"/>
              <a:cs typeface="Arial"/>
            </a:endParaRPr>
          </a:p>
          <a:p>
            <a:pPr marL="687705" lvl="1" indent="-285750">
              <a:lnSpc>
                <a:spcPct val="150000"/>
              </a:lnSpc>
              <a:buFont typeface="Courier New" pitchFamily="2" charset="2"/>
              <a:buChar char="o"/>
            </a:pPr>
            <a:r>
              <a:rPr lang="en-US" sz="1900" dirty="0">
                <a:latin typeface="Arial"/>
                <a:cs typeface="Arial"/>
                <a:hlinkClick r:id="rId3"/>
              </a:rPr>
              <a:t>Yunhyong.Kim@glasgow.ac.uk</a:t>
            </a:r>
            <a:r>
              <a:rPr lang="en-US" sz="1900" dirty="0">
                <a:latin typeface="Arial"/>
                <a:cs typeface="Arial"/>
              </a:rPr>
              <a:t> </a:t>
            </a:r>
          </a:p>
          <a:p>
            <a:pPr marL="285750" indent="-285750">
              <a:lnSpc>
                <a:spcPct val="150000"/>
              </a:lnSpc>
            </a:pPr>
            <a:r>
              <a:rPr lang="en-GB" sz="1900" dirty="0">
                <a:latin typeface="Arial"/>
                <a:cs typeface="Arial"/>
              </a:rPr>
              <a:t>Become a partner – </a:t>
            </a:r>
            <a:r>
              <a:rPr lang="en-GB" sz="1900" dirty="0">
                <a:latin typeface="Arial"/>
                <a:cs typeface="Arial"/>
                <a:hlinkClick r:id="rId4"/>
              </a:rPr>
              <a:t>phawm-engagement@lists.cent.gla.ac.uk</a:t>
            </a:r>
            <a:r>
              <a:rPr lang="en-GB" sz="1900" dirty="0">
                <a:latin typeface="Arial"/>
                <a:cs typeface="Arial"/>
              </a:rPr>
              <a:t> </a:t>
            </a:r>
          </a:p>
          <a:p>
            <a:pPr marL="285750" indent="-285750">
              <a:lnSpc>
                <a:spcPct val="150000"/>
              </a:lnSpc>
            </a:pPr>
            <a:r>
              <a:rPr lang="en-GB" sz="1900" dirty="0">
                <a:latin typeface="Arial"/>
                <a:cs typeface="Arial"/>
              </a:rPr>
              <a:t>Be on our mailing list - </a:t>
            </a:r>
            <a:r>
              <a:rPr lang="en-GB" sz="1900" dirty="0">
                <a:latin typeface="Arial"/>
                <a:cs typeface="Arial"/>
                <a:hlinkClick r:id="rId5"/>
              </a:rPr>
              <a:t>https://phawm.org/?page_id=703</a:t>
            </a:r>
            <a:r>
              <a:rPr lang="en-GB" sz="1900" dirty="0">
                <a:latin typeface="Arial"/>
                <a:cs typeface="Arial"/>
              </a:rPr>
              <a:t> </a:t>
            </a:r>
          </a:p>
          <a:p>
            <a:pPr marL="285750" indent="-285750">
              <a:lnSpc>
                <a:spcPct val="150000"/>
              </a:lnSpc>
            </a:pPr>
            <a:r>
              <a:rPr lang="en-GB" sz="1900" dirty="0">
                <a:latin typeface="Arial"/>
                <a:cs typeface="Arial"/>
              </a:rPr>
              <a:t>Join the conversation - The Data Lab community Auditing AI.</a:t>
            </a:r>
            <a:endParaRPr lang="en-GB" sz="1900" dirty="0"/>
          </a:p>
          <a:p>
            <a:pPr marL="285750" indent="-285750">
              <a:lnSpc>
                <a:spcPct val="150000"/>
              </a:lnSpc>
            </a:pPr>
            <a:r>
              <a:rPr lang="en-GB" sz="1900" dirty="0">
                <a:latin typeface="Arial"/>
                <a:cs typeface="Arial"/>
              </a:rPr>
              <a:t>Follow Yunhyong on LinkedIn for project events – follow the reading hedgehog QR code!</a:t>
            </a:r>
            <a:endParaRPr lang="en-GB" sz="1900" dirty="0"/>
          </a:p>
          <a:p>
            <a:pPr marL="285750" indent="-285750">
              <a:lnSpc>
                <a:spcPct val="150000"/>
              </a:lnSpc>
            </a:pPr>
            <a:endParaRPr lang="en-GB" sz="1600" dirty="0"/>
          </a:p>
          <a:p>
            <a:pPr marL="285750" indent="-285750">
              <a:lnSpc>
                <a:spcPct val="150000"/>
              </a:lnSpc>
            </a:pPr>
            <a:endParaRPr lang="en-GB" sz="1600" dirty="0"/>
          </a:p>
        </p:txBody>
      </p:sp>
      <p:grpSp>
        <p:nvGrpSpPr>
          <p:cNvPr id="11" name="Group 10">
            <a:extLst>
              <a:ext uri="{FF2B5EF4-FFF2-40B4-BE49-F238E27FC236}">
                <a16:creationId xmlns:a16="http://schemas.microsoft.com/office/drawing/2014/main" id="{0C54E4F7-B2A1-3DC5-7581-CEE4B584B8EA}"/>
              </a:ext>
            </a:extLst>
          </p:cNvPr>
          <p:cNvGrpSpPr/>
          <p:nvPr/>
        </p:nvGrpSpPr>
        <p:grpSpPr>
          <a:xfrm>
            <a:off x="9613530" y="1507485"/>
            <a:ext cx="2328196" cy="4224442"/>
            <a:chOff x="9467850" y="1987550"/>
            <a:chExt cx="1841500" cy="3675063"/>
          </a:xfrm>
        </p:grpSpPr>
        <p:pic>
          <p:nvPicPr>
            <p:cNvPr id="9" name="Picture 8">
              <a:extLst>
                <a:ext uri="{FF2B5EF4-FFF2-40B4-BE49-F238E27FC236}">
                  <a16:creationId xmlns:a16="http://schemas.microsoft.com/office/drawing/2014/main" id="{7512376E-A000-C046-FFAD-CC6F739AF1FE}"/>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480550" y="1987550"/>
              <a:ext cx="1828800" cy="1828800"/>
            </a:xfrm>
            <a:prstGeom prst="rect">
              <a:avLst/>
            </a:prstGeom>
          </p:spPr>
        </p:pic>
        <p:pic>
          <p:nvPicPr>
            <p:cNvPr id="10" name="Picture 9" descr="A qr code on a white background&#10;&#10;AI-generated content may be incorrect.">
              <a:extLst>
                <a:ext uri="{FF2B5EF4-FFF2-40B4-BE49-F238E27FC236}">
                  <a16:creationId xmlns:a16="http://schemas.microsoft.com/office/drawing/2014/main" id="{EAC07B2C-54DA-5FE2-8526-55C4968D1B66}"/>
                </a:ext>
              </a:extLst>
            </p:cNvPr>
            <p:cNvPicPr>
              <a:picLocks noChangeAspect="1"/>
            </p:cNvPicPr>
            <p:nvPr/>
          </p:nvPicPr>
          <p:blipFill>
            <a:blip r:embed="rId7"/>
            <a:stretch>
              <a:fillRect/>
            </a:stretch>
          </p:blipFill>
          <p:spPr>
            <a:xfrm>
              <a:off x="9467850" y="3824288"/>
              <a:ext cx="1841500" cy="1838325"/>
            </a:xfrm>
            <a:prstGeom prst="rect">
              <a:avLst/>
            </a:prstGeom>
          </p:spPr>
        </p:pic>
      </p:grpSp>
    </p:spTree>
    <p:extLst>
      <p:ext uri="{BB962C8B-B14F-4D97-AF65-F5344CB8AC3E}">
        <p14:creationId xmlns:p14="http://schemas.microsoft.com/office/powerpoint/2010/main" val="1543289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7FD53E-4AAB-9CD0-5BE5-A7E48F215F4A}"/>
              </a:ext>
            </a:extLst>
          </p:cNvPr>
          <p:cNvSpPr>
            <a:spLocks noGrp="1"/>
          </p:cNvSpPr>
          <p:nvPr>
            <p:ph type="title"/>
          </p:nvPr>
        </p:nvSpPr>
        <p:spPr/>
        <p:txBody>
          <a:bodyPr/>
          <a:lstStyle/>
          <a:p>
            <a:r>
              <a:rPr lang="en-GB"/>
              <a:t>Partners</a:t>
            </a:r>
          </a:p>
        </p:txBody>
      </p:sp>
      <p:pic>
        <p:nvPicPr>
          <p:cNvPr id="11" name="Picture 10">
            <a:extLst>
              <a:ext uri="{FF2B5EF4-FFF2-40B4-BE49-F238E27FC236}">
                <a16:creationId xmlns:a16="http://schemas.microsoft.com/office/drawing/2014/main" id="{8A9F70C0-7E56-BFE5-E3AD-FBF3DF21AB1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513610" y="2543335"/>
            <a:ext cx="2592780" cy="359353"/>
          </a:xfrm>
          <a:prstGeom prst="rect">
            <a:avLst/>
          </a:prstGeom>
        </p:spPr>
      </p:pic>
      <p:pic>
        <p:nvPicPr>
          <p:cNvPr id="12" name="Picture 11">
            <a:extLst>
              <a:ext uri="{FF2B5EF4-FFF2-40B4-BE49-F238E27FC236}">
                <a16:creationId xmlns:a16="http://schemas.microsoft.com/office/drawing/2014/main" id="{B27BFFE7-F832-52CE-9448-B63C18AC1A2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074234" y="3669836"/>
            <a:ext cx="1999014" cy="1263208"/>
          </a:xfrm>
          <a:prstGeom prst="rect">
            <a:avLst/>
          </a:prstGeom>
        </p:spPr>
      </p:pic>
      <p:pic>
        <p:nvPicPr>
          <p:cNvPr id="13" name="Picture 12">
            <a:extLst>
              <a:ext uri="{FF2B5EF4-FFF2-40B4-BE49-F238E27FC236}">
                <a16:creationId xmlns:a16="http://schemas.microsoft.com/office/drawing/2014/main" id="{EE1CDF53-5C9F-6C14-721F-9B462802746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999212" y="3437701"/>
            <a:ext cx="2005160" cy="1727475"/>
          </a:xfrm>
          <a:prstGeom prst="rect">
            <a:avLst/>
          </a:prstGeom>
        </p:spPr>
      </p:pic>
      <p:pic>
        <p:nvPicPr>
          <p:cNvPr id="14" name="Picture 13">
            <a:extLst>
              <a:ext uri="{FF2B5EF4-FFF2-40B4-BE49-F238E27FC236}">
                <a16:creationId xmlns:a16="http://schemas.microsoft.com/office/drawing/2014/main" id="{6FF7BAC2-E696-239E-6FE7-0EACAB4DAF5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999212" y="2237225"/>
            <a:ext cx="1666122" cy="941880"/>
          </a:xfrm>
          <a:prstGeom prst="rect">
            <a:avLst/>
          </a:prstGeom>
        </p:spPr>
      </p:pic>
      <p:pic>
        <p:nvPicPr>
          <p:cNvPr id="15" name="Graphic 14">
            <a:extLst>
              <a:ext uri="{FF2B5EF4-FFF2-40B4-BE49-F238E27FC236}">
                <a16:creationId xmlns:a16="http://schemas.microsoft.com/office/drawing/2014/main" id="{AE82808E-7E30-384B-70FB-7D6F96FE4786}"/>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7511" y="2246762"/>
            <a:ext cx="2000250" cy="952500"/>
          </a:xfrm>
          <a:prstGeom prst="rect">
            <a:avLst/>
          </a:prstGeom>
        </p:spPr>
      </p:pic>
      <p:pic>
        <p:nvPicPr>
          <p:cNvPr id="16" name="Picture 15">
            <a:extLst>
              <a:ext uri="{FF2B5EF4-FFF2-40B4-BE49-F238E27FC236}">
                <a16:creationId xmlns:a16="http://schemas.microsoft.com/office/drawing/2014/main" id="{C8A9DE0F-FAC2-F359-E044-C9A3409CE6E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392819" y="2249853"/>
            <a:ext cx="2089192" cy="946316"/>
          </a:xfrm>
          <a:prstGeom prst="rect">
            <a:avLst/>
          </a:prstGeom>
        </p:spPr>
      </p:pic>
      <p:pic>
        <p:nvPicPr>
          <p:cNvPr id="17" name="Picture 16">
            <a:extLst>
              <a:ext uri="{FF2B5EF4-FFF2-40B4-BE49-F238E27FC236}">
                <a16:creationId xmlns:a16="http://schemas.microsoft.com/office/drawing/2014/main" id="{A0F45E55-E4CE-F211-CC69-53209F0038A3}"/>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2678487" y="3792933"/>
            <a:ext cx="2599493" cy="868572"/>
          </a:xfrm>
          <a:prstGeom prst="rect">
            <a:avLst/>
          </a:prstGeom>
        </p:spPr>
      </p:pic>
      <p:pic>
        <p:nvPicPr>
          <p:cNvPr id="18" name="Picture 17">
            <a:extLst>
              <a:ext uri="{FF2B5EF4-FFF2-40B4-BE49-F238E27FC236}">
                <a16:creationId xmlns:a16="http://schemas.microsoft.com/office/drawing/2014/main" id="{5FBAF9A1-803A-4DFA-94C3-83FD1F1B568E}"/>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0166268" y="2088422"/>
            <a:ext cx="1904012" cy="1269177"/>
          </a:xfrm>
          <a:prstGeom prst="rect">
            <a:avLst/>
          </a:prstGeom>
        </p:spPr>
      </p:pic>
      <p:pic>
        <p:nvPicPr>
          <p:cNvPr id="19" name="Picture 18">
            <a:extLst>
              <a:ext uri="{FF2B5EF4-FFF2-40B4-BE49-F238E27FC236}">
                <a16:creationId xmlns:a16="http://schemas.microsoft.com/office/drawing/2014/main" id="{58A502E9-6AAB-842E-4F6E-00A4C2761DE4}"/>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489534" y="3992516"/>
            <a:ext cx="2301504" cy="617847"/>
          </a:xfrm>
          <a:prstGeom prst="rect">
            <a:avLst/>
          </a:prstGeom>
        </p:spPr>
      </p:pic>
      <p:pic>
        <p:nvPicPr>
          <p:cNvPr id="20" name="Picture 19">
            <a:extLst>
              <a:ext uri="{FF2B5EF4-FFF2-40B4-BE49-F238E27FC236}">
                <a16:creationId xmlns:a16="http://schemas.microsoft.com/office/drawing/2014/main" id="{F0426D63-3DD4-6F1F-7F6F-CC10A029BD2D}"/>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0" y="5161225"/>
            <a:ext cx="2612572" cy="675285"/>
          </a:xfrm>
          <a:prstGeom prst="rect">
            <a:avLst/>
          </a:prstGeom>
        </p:spPr>
      </p:pic>
      <p:pic>
        <p:nvPicPr>
          <p:cNvPr id="21" name="Picture 20">
            <a:extLst>
              <a:ext uri="{FF2B5EF4-FFF2-40B4-BE49-F238E27FC236}">
                <a16:creationId xmlns:a16="http://schemas.microsoft.com/office/drawing/2014/main" id="{2DD4107C-0843-1D59-4E51-57E880E47741}"/>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2614452" y="5036879"/>
            <a:ext cx="2490058" cy="696370"/>
          </a:xfrm>
          <a:prstGeom prst="rect">
            <a:avLst/>
          </a:prstGeom>
        </p:spPr>
      </p:pic>
      <p:pic>
        <p:nvPicPr>
          <p:cNvPr id="22" name="Picture 21">
            <a:extLst>
              <a:ext uri="{FF2B5EF4-FFF2-40B4-BE49-F238E27FC236}">
                <a16:creationId xmlns:a16="http://schemas.microsoft.com/office/drawing/2014/main" id="{06C65E94-B02B-D060-C76D-D2434CC47120}"/>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81457" y="3995604"/>
            <a:ext cx="2182465" cy="542402"/>
          </a:xfrm>
          <a:prstGeom prst="rect">
            <a:avLst/>
          </a:prstGeom>
        </p:spPr>
      </p:pic>
      <p:pic>
        <p:nvPicPr>
          <p:cNvPr id="23" name="Picture 22">
            <a:extLst>
              <a:ext uri="{FF2B5EF4-FFF2-40B4-BE49-F238E27FC236}">
                <a16:creationId xmlns:a16="http://schemas.microsoft.com/office/drawing/2014/main" id="{2649EE1E-B90A-DA5F-13D6-C38DECCBA6E2}"/>
              </a:ext>
              <a:ext uri="{C183D7F6-B498-43B3-948B-1728B52AA6E4}">
                <adec:decorative xmlns:adec="http://schemas.microsoft.com/office/drawing/2017/decorative" val="1"/>
              </a:ext>
            </a:extLst>
          </p:cNvPr>
          <p:cNvPicPr>
            <a:picLocks noChangeAspect="1"/>
          </p:cNvPicPr>
          <p:nvPr/>
        </p:nvPicPr>
        <p:blipFill>
          <a:blip r:embed="rId15"/>
          <a:stretch>
            <a:fillRect/>
          </a:stretch>
        </p:blipFill>
        <p:spPr>
          <a:xfrm>
            <a:off x="5195455" y="5097179"/>
            <a:ext cx="2286001" cy="783587"/>
          </a:xfrm>
          <a:prstGeom prst="rect">
            <a:avLst/>
          </a:prstGeom>
        </p:spPr>
      </p:pic>
      <p:pic>
        <p:nvPicPr>
          <p:cNvPr id="24" name="Graphic 23">
            <a:extLst>
              <a:ext uri="{FF2B5EF4-FFF2-40B4-BE49-F238E27FC236}">
                <a16:creationId xmlns:a16="http://schemas.microsoft.com/office/drawing/2014/main" id="{76D4BA08-3BCA-ED6E-D9BE-9776D5D2A308}"/>
              </a:ext>
              <a:ext uri="{C183D7F6-B498-43B3-948B-1728B52AA6E4}">
                <adec:decorative xmlns:adec="http://schemas.microsoft.com/office/drawing/2017/decorative" val="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870990" y="5102034"/>
            <a:ext cx="1912671" cy="932214"/>
          </a:xfrm>
          <a:prstGeom prst="rect">
            <a:avLst/>
          </a:prstGeom>
        </p:spPr>
      </p:pic>
    </p:spTree>
    <p:extLst>
      <p:ext uri="{BB962C8B-B14F-4D97-AF65-F5344CB8AC3E}">
        <p14:creationId xmlns:p14="http://schemas.microsoft.com/office/powerpoint/2010/main" val="244479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83FB88-1149-D53D-2B4A-3FD5CFBAF1CE}"/>
              </a:ext>
            </a:extLst>
          </p:cNvPr>
          <p:cNvSpPr>
            <a:spLocks noGrp="1"/>
          </p:cNvSpPr>
          <p:nvPr>
            <p:ph idx="14"/>
          </p:nvPr>
        </p:nvSpPr>
        <p:spPr/>
        <p:txBody>
          <a:bodyPr vert="horz" lIns="0" tIns="0" rIns="0" bIns="0" rtlCol="0" anchor="t">
            <a:normAutofit/>
          </a:bodyPr>
          <a:lstStyle/>
          <a:p>
            <a:pPr marL="347345" indent="-347345"/>
            <a:r>
              <a:rPr lang="en-GB" sz="2000" dirty="0">
                <a:latin typeface="Arial"/>
                <a:cs typeface="Arial"/>
              </a:rPr>
              <a:t>GenAI has enormous potential in a myriad of scenarios</a:t>
            </a:r>
          </a:p>
          <a:p>
            <a:pPr marL="347345" indent="-347345"/>
            <a:r>
              <a:rPr lang="en-GB" sz="2000" dirty="0">
                <a:latin typeface="Arial"/>
                <a:cs typeface="Arial"/>
              </a:rPr>
              <a:t>It is increasingly becoming integrated into daily technologies and beginning to move from text-to-x into agentic uses that ‘do stuff’ in the background.</a:t>
            </a:r>
          </a:p>
          <a:p>
            <a:pPr marL="347345" indent="-347345"/>
            <a:r>
              <a:rPr lang="en-GB" sz="2000" dirty="0"/>
              <a:t>Whilst the models and applications are increasingly sophisticated, there are still concerns around the risk of usage and arising harms.</a:t>
            </a:r>
          </a:p>
          <a:p>
            <a:pPr marL="749300" lvl="1" indent="-347345"/>
            <a:r>
              <a:rPr lang="en-GB" sz="1800" dirty="0"/>
              <a:t>GenAI and World Models (inc. Bias and Stereotypes) – values and meaning?</a:t>
            </a:r>
          </a:p>
          <a:p>
            <a:pPr marL="749300" lvl="1" indent="-347345"/>
            <a:r>
              <a:rPr lang="en-GB" sz="1800" dirty="0"/>
              <a:t>GenAI and Misinformation, Misrepresentation – accuracy &amp; performance?</a:t>
            </a:r>
          </a:p>
          <a:p>
            <a:pPr marL="749300" lvl="1" indent="-347345"/>
            <a:r>
              <a:rPr lang="en-GB" sz="1800" dirty="0"/>
              <a:t>GenAI and Law – compliance with regulations?</a:t>
            </a:r>
          </a:p>
          <a:p>
            <a:pPr marL="749300" lvl="1" indent="-347345"/>
            <a:r>
              <a:rPr lang="en-GB" sz="1800" dirty="0"/>
              <a:t>GenAI and Safety, Environment – organisational mission?</a:t>
            </a:r>
          </a:p>
          <a:p>
            <a:pPr marL="347345" indent="-347345"/>
            <a:r>
              <a:rPr lang="en-GB" sz="2000" dirty="0"/>
              <a:t>There is legislation and policy emerging around AI usage, but do they do enough? Are they suited to specific contexts?</a:t>
            </a:r>
          </a:p>
          <a:p>
            <a:pPr marL="347345" indent="-347345"/>
            <a:r>
              <a:rPr lang="en-GB" sz="2000" dirty="0">
                <a:latin typeface="Arial"/>
                <a:cs typeface="Arial"/>
              </a:rPr>
              <a:t>How can we ensure that AI is used responsibly?</a:t>
            </a:r>
          </a:p>
          <a:p>
            <a:pPr marL="347345" indent="-347345"/>
            <a:endParaRPr lang="en-GB" dirty="0"/>
          </a:p>
        </p:txBody>
      </p:sp>
      <p:sp>
        <p:nvSpPr>
          <p:cNvPr id="3" name="Title 2">
            <a:extLst>
              <a:ext uri="{FF2B5EF4-FFF2-40B4-BE49-F238E27FC236}">
                <a16:creationId xmlns:a16="http://schemas.microsoft.com/office/drawing/2014/main" id="{1859473A-AF78-09C5-8D57-48E59FB40EFA}"/>
              </a:ext>
            </a:extLst>
          </p:cNvPr>
          <p:cNvSpPr>
            <a:spLocks noGrp="1"/>
          </p:cNvSpPr>
          <p:nvPr>
            <p:ph type="title"/>
          </p:nvPr>
        </p:nvSpPr>
        <p:spPr>
          <a:xfrm>
            <a:off x="530352" y="823752"/>
            <a:ext cx="9299448" cy="569248"/>
          </a:xfrm>
        </p:spPr>
        <p:txBody>
          <a:bodyPr/>
          <a:lstStyle/>
          <a:p>
            <a:r>
              <a:rPr lang="en-US" dirty="0"/>
              <a:t>The challenge of Generative AI</a:t>
            </a:r>
            <a:endParaRPr lang="en-GB" dirty="0"/>
          </a:p>
        </p:txBody>
      </p:sp>
    </p:spTree>
    <p:extLst>
      <p:ext uri="{BB962C8B-B14F-4D97-AF65-F5344CB8AC3E}">
        <p14:creationId xmlns:p14="http://schemas.microsoft.com/office/powerpoint/2010/main" val="242436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5A7CF4-63A4-768A-D29D-63CAA8BC694A}"/>
              </a:ext>
            </a:extLst>
          </p:cNvPr>
          <p:cNvSpPr>
            <a:spLocks noGrp="1"/>
          </p:cNvSpPr>
          <p:nvPr>
            <p:ph idx="14"/>
          </p:nvPr>
        </p:nvSpPr>
        <p:spPr>
          <a:xfrm>
            <a:off x="530352" y="1971255"/>
            <a:ext cx="11045952" cy="4376791"/>
          </a:xfrm>
        </p:spPr>
        <p:txBody>
          <a:bodyPr>
            <a:normAutofit lnSpcReduction="10000"/>
          </a:bodyPr>
          <a:lstStyle/>
          <a:p>
            <a:r>
              <a:rPr lang="en-GB" sz="2000" dirty="0"/>
              <a:t>PHAWM’s underlying aim is to create workbenches and methodologies for participatory auditing that support anyone to conduct audits of AI applications.</a:t>
            </a:r>
          </a:p>
          <a:p>
            <a:r>
              <a:rPr lang="en-GB" sz="2000" dirty="0"/>
              <a:t>A large part of this is the integration of stakeholder perspectives leading to the co-design of elements of the workbench and methodologies.</a:t>
            </a:r>
          </a:p>
          <a:p>
            <a:r>
              <a:rPr lang="en-GB" sz="2000" dirty="0"/>
              <a:t>Our aims today are to:</a:t>
            </a:r>
          </a:p>
          <a:p>
            <a:pPr lvl="1"/>
            <a:r>
              <a:rPr lang="en-GB" sz="2000" dirty="0"/>
              <a:t>Share the work to date conducted by PHAWM</a:t>
            </a:r>
          </a:p>
          <a:p>
            <a:pPr lvl="1"/>
            <a:r>
              <a:rPr lang="en-GB" sz="2000" dirty="0"/>
              <a:t>Gather feedback from you as potential auditors to improve and hone the workbench and methodologies to better suit the context of cultural heritage in the areas of:</a:t>
            </a:r>
          </a:p>
          <a:p>
            <a:pPr lvl="2"/>
            <a:r>
              <a:rPr lang="en-US" sz="1800" dirty="0"/>
              <a:t>RQ1: What kind of metadata generation would cultural heritage professional use generative AI for? What kind of metadata are they creating for what purpose and for whom? </a:t>
            </a:r>
          </a:p>
          <a:p>
            <a:pPr lvl="2"/>
            <a:r>
              <a:rPr lang="en-US" sz="1800" dirty="0"/>
              <a:t>RQ2: What kind of prompts or prompt templates would cultural heritage professionals deem adequate or appropriate for metadata generation, if any?  </a:t>
            </a:r>
          </a:p>
          <a:p>
            <a:pPr lvl="2"/>
            <a:r>
              <a:rPr lang="en-US" sz="1800" dirty="0"/>
              <a:t>RQ3: How do cultural heritage professional imagine conducting an AI audit. And what steps or information should be represented/included in an auditing platform prototype? </a:t>
            </a:r>
            <a:endParaRPr lang="en-GB" sz="1800" dirty="0"/>
          </a:p>
        </p:txBody>
      </p:sp>
      <p:sp>
        <p:nvSpPr>
          <p:cNvPr id="3" name="Title 2">
            <a:extLst>
              <a:ext uri="{FF2B5EF4-FFF2-40B4-BE49-F238E27FC236}">
                <a16:creationId xmlns:a16="http://schemas.microsoft.com/office/drawing/2014/main" id="{1CF724E6-6AA7-656D-4AF0-9E7CDA06D2F7}"/>
              </a:ext>
            </a:extLst>
          </p:cNvPr>
          <p:cNvSpPr>
            <a:spLocks noGrp="1"/>
          </p:cNvSpPr>
          <p:nvPr>
            <p:ph type="title"/>
          </p:nvPr>
        </p:nvSpPr>
        <p:spPr/>
        <p:txBody>
          <a:bodyPr/>
          <a:lstStyle/>
          <a:p>
            <a:r>
              <a:rPr lang="en-US" dirty="0"/>
              <a:t>Why are we here?</a:t>
            </a:r>
            <a:endParaRPr lang="en-GB" dirty="0"/>
          </a:p>
        </p:txBody>
      </p:sp>
    </p:spTree>
    <p:extLst>
      <p:ext uri="{BB962C8B-B14F-4D97-AF65-F5344CB8AC3E}">
        <p14:creationId xmlns:p14="http://schemas.microsoft.com/office/powerpoint/2010/main" val="39578874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F1125-174F-5236-6F38-8E59EB392D73}"/>
              </a:ext>
            </a:extLst>
          </p:cNvPr>
          <p:cNvSpPr>
            <a:spLocks noGrp="1"/>
          </p:cNvSpPr>
          <p:nvPr>
            <p:ph idx="14"/>
          </p:nvPr>
        </p:nvSpPr>
        <p:spPr>
          <a:xfrm>
            <a:off x="530352" y="1988840"/>
            <a:ext cx="11045952" cy="4403168"/>
          </a:xfrm>
        </p:spPr>
        <p:txBody>
          <a:bodyPr anchor="ctr">
            <a:normAutofit lnSpcReduction="10000"/>
          </a:bodyPr>
          <a:lstStyle/>
          <a:p>
            <a:pPr marL="0" indent="0" fontAlgn="base">
              <a:buNone/>
            </a:pPr>
            <a:r>
              <a:rPr lang="en-US" sz="2000" dirty="0"/>
              <a:t>‘Algorithm audits… [result] in a declaration about the system as a whole; while auditors may conduct tests as part of their auditing, the overall finding of an audit is </a:t>
            </a:r>
            <a:r>
              <a:rPr lang="en-US" sz="2000" b="1" dirty="0"/>
              <a:t>not merely to conclude that a given system is “right” or “wrong”—the results can only be discerned in aggregate</a:t>
            </a:r>
            <a:r>
              <a:rPr lang="en-US" sz="2000" dirty="0"/>
              <a:t>. ​In this sense, an audit is a method of inspection or analysis more than of testing..... Audits are purposefully intended to be </a:t>
            </a:r>
            <a:r>
              <a:rPr lang="en-US" sz="2000" b="1" dirty="0"/>
              <a:t>external evaluations, based only on outward-facing aspects</a:t>
            </a:r>
            <a:r>
              <a:rPr lang="en-US" sz="2000" dirty="0"/>
              <a:t>, not insider knowledge on the process being studied.’  </a:t>
            </a:r>
          </a:p>
          <a:p>
            <a:pPr marL="0" indent="0" fontAlgn="base">
              <a:buNone/>
            </a:pPr>
            <a:r>
              <a:rPr lang="en-US" sz="2000" dirty="0"/>
              <a:t>(Metaxa et al 2021 </a:t>
            </a:r>
            <a:r>
              <a:rPr lang="en-US" sz="2000" u="sng" dirty="0">
                <a:hlinkClick r:id="rId2"/>
              </a:rPr>
              <a:t>https://dl.acm.org/doi/10.1561/1100000083</a:t>
            </a:r>
            <a:r>
              <a:rPr lang="en-US" sz="2000" dirty="0"/>
              <a:t> )</a:t>
            </a:r>
          </a:p>
          <a:p>
            <a:pPr marL="0" indent="0" fontAlgn="base">
              <a:buNone/>
            </a:pPr>
            <a:endParaRPr lang="en-US" sz="2000" dirty="0"/>
          </a:p>
          <a:p>
            <a:pPr marL="0" indent="0">
              <a:buNone/>
            </a:pPr>
            <a:r>
              <a:rPr lang="en-US" sz="2000" dirty="0">
                <a:solidFill>
                  <a:srgbClr val="000000"/>
                </a:solidFill>
                <a:latin typeface="Arial"/>
                <a:cs typeface="Arial"/>
              </a:rPr>
              <a:t>BUT!</a:t>
            </a:r>
          </a:p>
          <a:p>
            <a:pPr marL="749300" lvl="1" indent="-347345" fontAlgn="base"/>
            <a:r>
              <a:rPr lang="en-US" sz="2000" dirty="0">
                <a:solidFill>
                  <a:srgbClr val="000000"/>
                </a:solidFill>
                <a:latin typeface="Arial"/>
                <a:cs typeface="Arial"/>
              </a:rPr>
              <a:t>Assessments are typically done quite late in the development lifecycle.</a:t>
            </a:r>
            <a:r>
              <a:rPr lang="en-US" sz="2000" dirty="0">
                <a:solidFill>
                  <a:srgbClr val="171717"/>
                </a:solidFill>
                <a:latin typeface="Arial"/>
                <a:cs typeface="Arial"/>
              </a:rPr>
              <a:t>​</a:t>
            </a:r>
          </a:p>
          <a:p>
            <a:pPr marL="749300" lvl="1" indent="-347345" fontAlgn="base"/>
            <a:r>
              <a:rPr lang="en-GB" sz="2000" dirty="0">
                <a:solidFill>
                  <a:srgbClr val="000000"/>
                </a:solidFill>
                <a:latin typeface="Arial"/>
                <a:cs typeface="Arial"/>
              </a:rPr>
              <a:t>Lack standards of what counts as ‘good enough’ to pass an assessment / audit.</a:t>
            </a:r>
            <a:r>
              <a:rPr lang="en-US" sz="2000" dirty="0">
                <a:solidFill>
                  <a:srgbClr val="171717"/>
                </a:solidFill>
                <a:latin typeface="Arial"/>
                <a:cs typeface="Arial"/>
              </a:rPr>
              <a:t>​</a:t>
            </a:r>
          </a:p>
          <a:p>
            <a:pPr marL="749300" lvl="1" indent="-347345" fontAlgn="base"/>
            <a:r>
              <a:rPr lang="en-US" sz="2000" dirty="0">
                <a:solidFill>
                  <a:srgbClr val="000000"/>
                </a:solidFill>
                <a:latin typeface="Arial"/>
                <a:cs typeface="Arial"/>
              </a:rPr>
              <a:t>Do not allow a diverse range of people to audit regardless of their level of expertise in AI.</a:t>
            </a:r>
            <a:endParaRPr lang="en-US" sz="2000" dirty="0">
              <a:solidFill>
                <a:srgbClr val="171717"/>
              </a:solidFill>
            </a:endParaRPr>
          </a:p>
          <a:p>
            <a:pPr marL="749300" lvl="1" indent="-347345" fontAlgn="base"/>
            <a:r>
              <a:rPr lang="en-GB" sz="2000" dirty="0">
                <a:solidFill>
                  <a:srgbClr val="000000"/>
                </a:solidFill>
                <a:latin typeface="Arial"/>
                <a:cs typeface="Arial"/>
              </a:rPr>
              <a:t>Limit number of stakeholders involved in assessment.</a:t>
            </a:r>
            <a:endParaRPr lang="en-GB" sz="2000" dirty="0"/>
          </a:p>
        </p:txBody>
      </p:sp>
      <p:sp>
        <p:nvSpPr>
          <p:cNvPr id="3" name="Title 2">
            <a:extLst>
              <a:ext uri="{FF2B5EF4-FFF2-40B4-BE49-F238E27FC236}">
                <a16:creationId xmlns:a16="http://schemas.microsoft.com/office/drawing/2014/main" id="{8F576681-E10B-FF3B-036D-EF0564A438EA}"/>
              </a:ext>
            </a:extLst>
          </p:cNvPr>
          <p:cNvSpPr>
            <a:spLocks noGrp="1"/>
          </p:cNvSpPr>
          <p:nvPr>
            <p:ph type="title"/>
          </p:nvPr>
        </p:nvSpPr>
        <p:spPr>
          <a:xfrm>
            <a:off x="530351" y="823752"/>
            <a:ext cx="9888533" cy="569248"/>
          </a:xfrm>
        </p:spPr>
        <p:txBody>
          <a:bodyPr/>
          <a:lstStyle/>
          <a:p>
            <a:r>
              <a:rPr lang="en-US" dirty="0"/>
              <a:t>Participatory auditing and </a:t>
            </a:r>
            <a:r>
              <a:rPr lang="en-US" dirty="0" err="1"/>
              <a:t>phawm</a:t>
            </a:r>
            <a:endParaRPr lang="en-GB" dirty="0"/>
          </a:p>
        </p:txBody>
      </p:sp>
    </p:spTree>
    <p:extLst>
      <p:ext uri="{BB962C8B-B14F-4D97-AF65-F5344CB8AC3E}">
        <p14:creationId xmlns:p14="http://schemas.microsoft.com/office/powerpoint/2010/main" val="3468316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6A9496-CAC4-C634-4B5D-20DF253A5C7A}"/>
              </a:ext>
            </a:extLst>
          </p:cNvPr>
          <p:cNvSpPr>
            <a:spLocks noGrp="1"/>
          </p:cNvSpPr>
          <p:nvPr>
            <p:ph type="title"/>
          </p:nvPr>
        </p:nvSpPr>
        <p:spPr/>
        <p:txBody>
          <a:bodyPr/>
          <a:lstStyle/>
          <a:p>
            <a:r>
              <a:rPr lang="en-GB" dirty="0">
                <a:latin typeface="Arial"/>
                <a:cs typeface="Arial"/>
              </a:rPr>
              <a:t>Workshop activities</a:t>
            </a:r>
            <a:br>
              <a:rPr lang="en-GB" dirty="0">
                <a:latin typeface="Arial"/>
                <a:cs typeface="Arial"/>
              </a:rPr>
            </a:br>
            <a:endParaRPr lang="en-GB" dirty="0"/>
          </a:p>
        </p:txBody>
      </p:sp>
    </p:spTree>
    <p:extLst>
      <p:ext uri="{BB962C8B-B14F-4D97-AF65-F5344CB8AC3E}">
        <p14:creationId xmlns:p14="http://schemas.microsoft.com/office/powerpoint/2010/main" val="3254016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CBCED9-1588-1530-F498-0B2288F9158A}"/>
              </a:ext>
            </a:extLst>
          </p:cNvPr>
          <p:cNvSpPr>
            <a:spLocks noGrp="1"/>
          </p:cNvSpPr>
          <p:nvPr>
            <p:ph idx="14"/>
          </p:nvPr>
        </p:nvSpPr>
        <p:spPr>
          <a:xfrm>
            <a:off x="530352" y="1988840"/>
            <a:ext cx="11045952" cy="4280075"/>
          </a:xfrm>
        </p:spPr>
        <p:txBody>
          <a:bodyPr anchor="ctr">
            <a:normAutofit/>
          </a:bodyPr>
          <a:lstStyle/>
          <a:p>
            <a:pPr marL="0" indent="0">
              <a:buNone/>
            </a:pPr>
            <a:r>
              <a:rPr lang="en-US" sz="2400" b="1" dirty="0"/>
              <a:t>Your presence here today constitutes your express consent to the participate in this workshop and allow any data you contribute to the exercises to be gathered and shared anonymously for the purpose of research and publication by the University of Glasgow. </a:t>
            </a:r>
            <a:r>
              <a:rPr lang="en-US" sz="2400" b="1" u="sng" dirty="0"/>
              <a:t>No personal data will be gathered</a:t>
            </a:r>
            <a:r>
              <a:rPr lang="en-US" sz="2400" b="1" dirty="0"/>
              <a:t>. If you do not agree to your contributions to the exercise being gathered to be used anonymously, </a:t>
            </a:r>
            <a:r>
              <a:rPr lang="en-US" sz="2400" b="1" u="sng" dirty="0"/>
              <a:t>then you must not participate in this workshop.</a:t>
            </a:r>
            <a:r>
              <a:rPr lang="en-US" sz="2400" b="1" dirty="0"/>
              <a:t> </a:t>
            </a:r>
          </a:p>
          <a:p>
            <a:pPr marL="0" indent="0">
              <a:buNone/>
            </a:pPr>
            <a:endParaRPr lang="en-US" sz="2400" b="1" dirty="0"/>
          </a:p>
          <a:p>
            <a:pPr marL="0" indent="0">
              <a:buNone/>
            </a:pPr>
            <a:r>
              <a:rPr lang="en-GB" sz="2400" dirty="0">
                <a:solidFill>
                  <a:srgbClr val="444444"/>
                </a:solidFill>
                <a:ea typeface="Lato"/>
              </a:rPr>
              <a:t>Questions?</a:t>
            </a:r>
          </a:p>
        </p:txBody>
      </p:sp>
      <p:sp>
        <p:nvSpPr>
          <p:cNvPr id="3" name="Title 2">
            <a:extLst>
              <a:ext uri="{FF2B5EF4-FFF2-40B4-BE49-F238E27FC236}">
                <a16:creationId xmlns:a16="http://schemas.microsoft.com/office/drawing/2014/main" id="{254D90B0-12BE-12C9-41EE-A12B43D89CF3}"/>
              </a:ext>
            </a:extLst>
          </p:cNvPr>
          <p:cNvSpPr>
            <a:spLocks noGrp="1"/>
          </p:cNvSpPr>
          <p:nvPr>
            <p:ph type="title"/>
          </p:nvPr>
        </p:nvSpPr>
        <p:spPr/>
        <p:txBody>
          <a:bodyPr/>
          <a:lstStyle/>
          <a:p>
            <a:r>
              <a:rPr lang="en-GB" dirty="0"/>
              <a:t>Disclaimer</a:t>
            </a:r>
          </a:p>
        </p:txBody>
      </p:sp>
    </p:spTree>
    <p:extLst>
      <p:ext uri="{BB962C8B-B14F-4D97-AF65-F5344CB8AC3E}">
        <p14:creationId xmlns:p14="http://schemas.microsoft.com/office/powerpoint/2010/main" val="2490314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CFF926-1088-20E1-3D8F-E4C85282AEFF}"/>
              </a:ext>
            </a:extLst>
          </p:cNvPr>
          <p:cNvSpPr>
            <a:spLocks noGrp="1"/>
          </p:cNvSpPr>
          <p:nvPr>
            <p:ph type="title"/>
          </p:nvPr>
        </p:nvSpPr>
        <p:spPr>
          <a:xfrm>
            <a:off x="530352" y="823752"/>
            <a:ext cx="8957348" cy="569248"/>
          </a:xfrm>
        </p:spPr>
        <p:txBody>
          <a:bodyPr anchor="b">
            <a:normAutofit/>
          </a:bodyPr>
          <a:lstStyle/>
          <a:p>
            <a:r>
              <a:rPr lang="en-US"/>
              <a:t>Outline</a:t>
            </a:r>
          </a:p>
        </p:txBody>
      </p:sp>
      <p:graphicFrame>
        <p:nvGraphicFramePr>
          <p:cNvPr id="3" name="Table 2">
            <a:extLst>
              <a:ext uri="{FF2B5EF4-FFF2-40B4-BE49-F238E27FC236}">
                <a16:creationId xmlns:a16="http://schemas.microsoft.com/office/drawing/2014/main" id="{D4001F20-4685-393C-CA0E-067DE712A70D}"/>
              </a:ext>
            </a:extLst>
          </p:cNvPr>
          <p:cNvGraphicFramePr>
            <a:graphicFrameLocks noGrp="1"/>
          </p:cNvGraphicFramePr>
          <p:nvPr>
            <p:extLst>
              <p:ext uri="{D42A27DB-BD31-4B8C-83A1-F6EECF244321}">
                <p14:modId xmlns:p14="http://schemas.microsoft.com/office/powerpoint/2010/main" val="4269837368"/>
              </p:ext>
            </p:extLst>
          </p:nvPr>
        </p:nvGraphicFramePr>
        <p:xfrm>
          <a:off x="945025" y="1934308"/>
          <a:ext cx="9702460" cy="4099938"/>
        </p:xfrm>
        <a:graphic>
          <a:graphicData uri="http://schemas.openxmlformats.org/drawingml/2006/table">
            <a:tbl>
              <a:tblPr firstRow="1" bandRow="1">
                <a:tableStyleId>{616DA210-FB5B-4158-B5E0-FEB733F419BA}</a:tableStyleId>
              </a:tblPr>
              <a:tblGrid>
                <a:gridCol w="4851230">
                  <a:extLst>
                    <a:ext uri="{9D8B030D-6E8A-4147-A177-3AD203B41FA5}">
                      <a16:colId xmlns:a16="http://schemas.microsoft.com/office/drawing/2014/main" val="3103018886"/>
                    </a:ext>
                  </a:extLst>
                </a:gridCol>
                <a:gridCol w="4851230">
                  <a:extLst>
                    <a:ext uri="{9D8B030D-6E8A-4147-A177-3AD203B41FA5}">
                      <a16:colId xmlns:a16="http://schemas.microsoft.com/office/drawing/2014/main" val="3250786333"/>
                    </a:ext>
                  </a:extLst>
                </a:gridCol>
              </a:tblGrid>
              <a:tr h="6833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solidFill>
                            <a:schemeClr val="bg1"/>
                          </a:solidFill>
                        </a:rPr>
                        <a:t>Workshop background</a:t>
                      </a:r>
                      <a:endParaRPr lang="en-GB" sz="2400" b="0" dirty="0"/>
                    </a:p>
                  </a:txBody>
                  <a:tcPr anchor="ctr">
                    <a:solidFill>
                      <a:schemeClr val="tx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solidFill>
                            <a:schemeClr val="bg1"/>
                          </a:solidFill>
                        </a:rPr>
                        <a:t>10 minutes</a:t>
                      </a:r>
                    </a:p>
                  </a:txBody>
                  <a:tcPr anchor="ctr">
                    <a:solidFill>
                      <a:schemeClr val="tx1">
                        <a:lumMod val="75000"/>
                      </a:schemeClr>
                    </a:solidFill>
                  </a:tcPr>
                </a:tc>
                <a:extLst>
                  <a:ext uri="{0D108BD9-81ED-4DB2-BD59-A6C34878D82A}">
                    <a16:rowId xmlns:a16="http://schemas.microsoft.com/office/drawing/2014/main" val="1053109948"/>
                  </a:ext>
                </a:extLst>
              </a:tr>
              <a:tr h="6833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Getting to know you</a:t>
                      </a:r>
                      <a:endParaRPr lang="en-GB" sz="2400" dirty="0"/>
                    </a:p>
                  </a:txBody>
                  <a:tcPr anchor="ctr">
                    <a:solidFill>
                      <a:schemeClr val="tx1">
                        <a:lumMod val="50000"/>
                        <a:alpha val="2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5 mins</a:t>
                      </a:r>
                    </a:p>
                  </a:txBody>
                  <a:tcPr anchor="ctr">
                    <a:solidFill>
                      <a:schemeClr val="tx1">
                        <a:lumMod val="50000"/>
                        <a:alpha val="20000"/>
                      </a:schemeClr>
                    </a:solidFill>
                  </a:tcPr>
                </a:tc>
                <a:extLst>
                  <a:ext uri="{0D108BD9-81ED-4DB2-BD59-A6C34878D82A}">
                    <a16:rowId xmlns:a16="http://schemas.microsoft.com/office/drawing/2014/main" val="2815316361"/>
                  </a:ext>
                </a:extLst>
              </a:tr>
              <a:tr h="6833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Auditing Scenario</a:t>
                      </a:r>
                      <a:endParaRPr lang="en-GB" sz="2400" dirty="0"/>
                    </a:p>
                  </a:txBody>
                  <a:tcPr anchor="ctr">
                    <a:solidFill>
                      <a:schemeClr val="tx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10 minutes</a:t>
                      </a:r>
                    </a:p>
                  </a:txBody>
                  <a:tcPr anchor="ctr">
                    <a:solidFill>
                      <a:schemeClr val="tx1">
                        <a:lumMod val="75000"/>
                      </a:schemeClr>
                    </a:solidFill>
                  </a:tcPr>
                </a:tc>
                <a:extLst>
                  <a:ext uri="{0D108BD9-81ED-4DB2-BD59-A6C34878D82A}">
                    <a16:rowId xmlns:a16="http://schemas.microsoft.com/office/drawing/2014/main" val="423681509"/>
                  </a:ext>
                </a:extLst>
              </a:tr>
              <a:tr h="6833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Ideating on Prompts</a:t>
                      </a:r>
                      <a:endParaRPr lang="en-GB" sz="2400" dirty="0"/>
                    </a:p>
                  </a:txBody>
                  <a:tcPr anchor="ctr">
                    <a:solidFill>
                      <a:schemeClr val="tx1">
                        <a:lumMod val="50000"/>
                        <a:alpha val="2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15 minutes</a:t>
                      </a:r>
                    </a:p>
                  </a:txBody>
                  <a:tcPr anchor="ctr">
                    <a:solidFill>
                      <a:schemeClr val="tx1">
                        <a:lumMod val="50000"/>
                        <a:alpha val="20000"/>
                      </a:schemeClr>
                    </a:solidFill>
                  </a:tcPr>
                </a:tc>
                <a:extLst>
                  <a:ext uri="{0D108BD9-81ED-4DB2-BD59-A6C34878D82A}">
                    <a16:rowId xmlns:a16="http://schemas.microsoft.com/office/drawing/2014/main" val="382700945"/>
                  </a:ext>
                </a:extLst>
              </a:tr>
              <a:tr h="6833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Doing an Audit</a:t>
                      </a:r>
                      <a:endParaRPr lang="en-GB" sz="2400" dirty="0"/>
                    </a:p>
                  </a:txBody>
                  <a:tcPr anchor="ctr">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15 minutes</a:t>
                      </a:r>
                    </a:p>
                  </a:txBody>
                  <a:tcPr anchor="ctr">
                    <a:solidFill>
                      <a:schemeClr val="tx1">
                        <a:lumMod val="75000"/>
                      </a:schemeClr>
                    </a:solidFill>
                  </a:tcPr>
                </a:tc>
                <a:extLst>
                  <a:ext uri="{0D108BD9-81ED-4DB2-BD59-A6C34878D82A}">
                    <a16:rowId xmlns:a16="http://schemas.microsoft.com/office/drawing/2014/main" val="2486445655"/>
                  </a:ext>
                </a:extLst>
              </a:tr>
              <a:tr h="6833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Wrap-up</a:t>
                      </a:r>
                      <a:endParaRPr lang="en-GB"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alpha val="2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chemeClr val="bg1"/>
                          </a:solidFill>
                        </a:rPr>
                        <a:t>5 minutes</a:t>
                      </a:r>
                    </a:p>
                  </a:txBody>
                  <a:tcPr anchor="ctr">
                    <a:lnL w="12700" cap="flat" cmpd="sng" algn="ctr">
                      <a:solidFill>
                        <a:schemeClr val="tx1"/>
                      </a:solidFill>
                      <a:prstDash val="solid"/>
                      <a:round/>
                      <a:headEnd type="none" w="med" len="med"/>
                      <a:tailEnd type="none" w="med" len="med"/>
                    </a:lnL>
                    <a:solidFill>
                      <a:schemeClr val="tx1">
                        <a:lumMod val="50000"/>
                        <a:alpha val="20000"/>
                      </a:schemeClr>
                    </a:solidFill>
                  </a:tcPr>
                </a:tc>
                <a:extLst>
                  <a:ext uri="{0D108BD9-81ED-4DB2-BD59-A6C34878D82A}">
                    <a16:rowId xmlns:a16="http://schemas.microsoft.com/office/drawing/2014/main" val="3328618197"/>
                  </a:ext>
                </a:extLst>
              </a:tr>
            </a:tbl>
          </a:graphicData>
        </a:graphic>
      </p:graphicFrame>
    </p:spTree>
    <p:extLst>
      <p:ext uri="{BB962C8B-B14F-4D97-AF65-F5344CB8AC3E}">
        <p14:creationId xmlns:p14="http://schemas.microsoft.com/office/powerpoint/2010/main" val="648865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FC07BB-2057-6402-2B65-1021B7530BB9}"/>
              </a:ext>
            </a:extLst>
          </p:cNvPr>
          <p:cNvSpPr>
            <a:spLocks noGrp="1"/>
          </p:cNvSpPr>
          <p:nvPr>
            <p:ph idx="16"/>
          </p:nvPr>
        </p:nvSpPr>
        <p:spPr>
          <a:xfrm>
            <a:off x="530352" y="1636776"/>
            <a:ext cx="5349623" cy="5032584"/>
          </a:xfrm>
        </p:spPr>
        <p:txBody>
          <a:bodyPr anchor="ctr">
            <a:normAutofit lnSpcReduction="10000"/>
          </a:bodyPr>
          <a:lstStyle/>
          <a:p>
            <a:pPr marL="0" indent="0" fontAlgn="base">
              <a:buNone/>
            </a:pPr>
            <a:r>
              <a:rPr lang="en-GB" sz="2000" dirty="0"/>
              <a:t>First of all, we would like to gather a bit of information about you.</a:t>
            </a:r>
            <a:r>
              <a:rPr lang="en-US" sz="2000" dirty="0"/>
              <a:t>​</a:t>
            </a:r>
          </a:p>
          <a:p>
            <a:pPr marL="0" indent="0" fontAlgn="base">
              <a:buNone/>
            </a:pPr>
            <a:endParaRPr lang="en-GB" sz="2000" dirty="0"/>
          </a:p>
          <a:p>
            <a:pPr marL="0" indent="0" fontAlgn="base">
              <a:buNone/>
            </a:pPr>
            <a:r>
              <a:rPr lang="en-GB" sz="2000" dirty="0"/>
              <a:t>To enter our </a:t>
            </a:r>
            <a:r>
              <a:rPr lang="en-GB" sz="2000" dirty="0" err="1"/>
              <a:t>mentimeter</a:t>
            </a:r>
            <a:r>
              <a:rPr lang="en-GB" sz="2000" dirty="0"/>
              <a:t>, please scan the QR code on the right, or follow this link:</a:t>
            </a:r>
            <a:endParaRPr lang="en-US" sz="2000" dirty="0"/>
          </a:p>
          <a:p>
            <a:pPr marL="0" indent="0" fontAlgn="base">
              <a:buNone/>
            </a:pPr>
            <a:r>
              <a:rPr lang="en-US" sz="2000" dirty="0"/>
              <a:t>Menti.com code: 5685 0802</a:t>
            </a:r>
          </a:p>
          <a:p>
            <a:pPr marL="0" indent="0" fontAlgn="base">
              <a:buNone/>
            </a:pPr>
            <a:endParaRPr lang="en-US" sz="2000" dirty="0"/>
          </a:p>
          <a:p>
            <a:pPr marL="0" indent="0" fontAlgn="base">
              <a:buNone/>
            </a:pPr>
            <a:r>
              <a:rPr lang="en-US" sz="2000" dirty="0"/>
              <a:t>There are 7 questions. You will be able to move through the questions at your own pace, so when you are done with a question, feel free to move onto the next. If there are any you would prefer not to answer, then you can skip it by pressing submit without entering any data.</a:t>
            </a:r>
          </a:p>
          <a:p>
            <a:pPr marL="0" indent="0" fontAlgn="base">
              <a:buNone/>
            </a:pPr>
            <a:endParaRPr lang="en-GB" sz="2000" dirty="0"/>
          </a:p>
          <a:p>
            <a:pPr marL="0" indent="0" fontAlgn="base">
              <a:buNone/>
            </a:pPr>
            <a:r>
              <a:rPr lang="en-GB" sz="2000" dirty="0"/>
              <a:t>All data is gathered anonymously.</a:t>
            </a:r>
            <a:endParaRPr lang="en-US" sz="2000" dirty="0"/>
          </a:p>
        </p:txBody>
      </p:sp>
      <p:sp>
        <p:nvSpPr>
          <p:cNvPr id="3" name="Title 2">
            <a:extLst>
              <a:ext uri="{FF2B5EF4-FFF2-40B4-BE49-F238E27FC236}">
                <a16:creationId xmlns:a16="http://schemas.microsoft.com/office/drawing/2014/main" id="{72C40828-11C2-1E29-52DF-9B7F161760DE}"/>
              </a:ext>
            </a:extLst>
          </p:cNvPr>
          <p:cNvSpPr>
            <a:spLocks noGrp="1"/>
          </p:cNvSpPr>
          <p:nvPr>
            <p:ph type="title"/>
          </p:nvPr>
        </p:nvSpPr>
        <p:spPr>
          <a:xfrm>
            <a:off x="524284" y="838660"/>
            <a:ext cx="8957348" cy="569248"/>
          </a:xfrm>
        </p:spPr>
        <p:txBody>
          <a:bodyPr anchor="b">
            <a:normAutofit/>
          </a:bodyPr>
          <a:lstStyle/>
          <a:p>
            <a:r>
              <a:rPr lang="en-GB" dirty="0"/>
              <a:t>Getting to know you</a:t>
            </a:r>
          </a:p>
        </p:txBody>
      </p:sp>
      <p:pic>
        <p:nvPicPr>
          <p:cNvPr id="7" name="Picture 6">
            <a:extLst>
              <a:ext uri="{FF2B5EF4-FFF2-40B4-BE49-F238E27FC236}">
                <a16:creationId xmlns:a16="http://schemas.microsoft.com/office/drawing/2014/main" id="{DAD2F2C2-0619-C6DC-E794-71D8E4096DBE}"/>
              </a:ext>
            </a:extLst>
          </p:cNvPr>
          <p:cNvPicPr>
            <a:picLocks noChangeAspect="1"/>
          </p:cNvPicPr>
          <p:nvPr/>
        </p:nvPicPr>
        <p:blipFill>
          <a:blip r:embed="rId2"/>
          <a:stretch>
            <a:fillRect/>
          </a:stretch>
        </p:blipFill>
        <p:spPr>
          <a:xfrm>
            <a:off x="6533457" y="1565058"/>
            <a:ext cx="5128191" cy="5104302"/>
          </a:xfrm>
          <a:prstGeom prst="rect">
            <a:avLst/>
          </a:prstGeom>
        </p:spPr>
      </p:pic>
    </p:spTree>
    <p:extLst>
      <p:ext uri="{BB962C8B-B14F-4D97-AF65-F5344CB8AC3E}">
        <p14:creationId xmlns:p14="http://schemas.microsoft.com/office/powerpoint/2010/main" val="3922464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randed">
  <a:themeElements>
    <a:clrScheme name="PHAWM_Clean">
      <a:dk1>
        <a:srgbClr val="000000"/>
      </a:dk1>
      <a:lt1>
        <a:srgbClr val="E0E0E0"/>
      </a:lt1>
      <a:dk2>
        <a:srgbClr val="10013F"/>
      </a:dk2>
      <a:lt2>
        <a:srgbClr val="E0E0E0"/>
      </a:lt2>
      <a:accent1>
        <a:srgbClr val="F4C8FF"/>
      </a:accent1>
      <a:accent2>
        <a:srgbClr val="7AD7F4"/>
      </a:accent2>
      <a:accent3>
        <a:srgbClr val="EAEAEA"/>
      </a:accent3>
      <a:accent4>
        <a:srgbClr val="D5D5D5"/>
      </a:accent4>
      <a:accent5>
        <a:srgbClr val="FF1F85"/>
      </a:accent5>
      <a:accent6>
        <a:srgbClr val="F5F5F5"/>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PHAWM_Grey" id="{DA93F3FB-7D61-B044-B615-678239E8103B}" vid="{3DE12DD0-10FB-6F44-9149-CC6B38CC4F66}"/>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3854a5d-8923-4ea9-bf0e-d33c7b772dfb" xsi:nil="true"/>
    <lcf76f155ced4ddcb4097134ff3c332f xmlns="61a16f02-dc7c-4c6a-8120-67a561a1976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A93043EADEC1F49902AC745078EE416" ma:contentTypeVersion="23" ma:contentTypeDescription="Create a new document." ma:contentTypeScope="" ma:versionID="b2932d8f0b84b98e04f06af622677fa0">
  <xsd:schema xmlns:xsd="http://www.w3.org/2001/XMLSchema" xmlns:xs="http://www.w3.org/2001/XMLSchema" xmlns:p="http://schemas.microsoft.com/office/2006/metadata/properties" xmlns:ns2="61a16f02-dc7c-4c6a-8120-67a561a19765" xmlns:ns3="53854a5d-8923-4ea9-bf0e-d33c7b772dfb" targetNamespace="http://schemas.microsoft.com/office/2006/metadata/properties" ma:root="true" ma:fieldsID="1887977a5d46c9a34c0e8dab65c8a178" ns2:_="" ns3:_="">
    <xsd:import namespace="61a16f02-dc7c-4c6a-8120-67a561a19765"/>
    <xsd:import namespace="53854a5d-8923-4ea9-bf0e-d33c7b772df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a16f02-dc7c-4c6a-8120-67a561a197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7306b285-ac2c-4225-b56d-e54690cf9c97"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3854a5d-8923-4ea9-bf0e-d33c7b772df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6a51979f-ed69-41dc-bc49-e630eea9f09a}" ma:internalName="TaxCatchAll" ma:showField="CatchAllData" ma:web="53854a5d-8923-4ea9-bf0e-d33c7b772df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61F2A6-0295-4309-8731-40719902580D}">
  <ds:schemaRefs>
    <ds:schemaRef ds:uri="http://schemas.microsoft.com/office/2006/metadata/properties"/>
    <ds:schemaRef ds:uri="http://schemas.microsoft.com/office/infopath/2007/PartnerControls"/>
    <ds:schemaRef ds:uri="http://purl.org/dc/elements/1.1/"/>
    <ds:schemaRef ds:uri="http://schemas.openxmlformats.org/package/2006/metadata/core-properties"/>
    <ds:schemaRef ds:uri="53854a5d-8923-4ea9-bf0e-d33c7b772dfb"/>
    <ds:schemaRef ds:uri="http://purl.org/dc/terms/"/>
    <ds:schemaRef ds:uri="http://schemas.microsoft.com/office/2006/documentManagement/types"/>
    <ds:schemaRef ds:uri="61a16f02-dc7c-4c6a-8120-67a561a19765"/>
    <ds:schemaRef ds:uri="http://www.w3.org/XML/1998/namespace"/>
    <ds:schemaRef ds:uri="http://purl.org/dc/dcmitype/"/>
  </ds:schemaRefs>
</ds:datastoreItem>
</file>

<file path=customXml/itemProps2.xml><?xml version="1.0" encoding="utf-8"?>
<ds:datastoreItem xmlns:ds="http://schemas.openxmlformats.org/officeDocument/2006/customXml" ds:itemID="{EC77EE4B-E597-4A97-98D6-95481D496920}"/>
</file>

<file path=customXml/itemProps3.xml><?xml version="1.0" encoding="utf-8"?>
<ds:datastoreItem xmlns:ds="http://schemas.openxmlformats.org/officeDocument/2006/customXml" ds:itemID="{03FEADA6-23E9-496C-AC34-A0717D04FB8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ARA2025_ideas</Template>
  <TotalTime>0</TotalTime>
  <Words>1558</Words>
  <Application>Microsoft Office PowerPoint</Application>
  <PresentationFormat>Widescreen</PresentationFormat>
  <Paragraphs>136</Paragraphs>
  <Slides>17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Aptos</vt:lpstr>
      <vt:lpstr>Arial</vt:lpstr>
      <vt:lpstr>Calibri</vt:lpstr>
      <vt:lpstr>Corbel</vt:lpstr>
      <vt:lpstr>Courier New</vt:lpstr>
      <vt:lpstr>Lato</vt:lpstr>
      <vt:lpstr>Wingdings</vt:lpstr>
      <vt:lpstr>Branded</vt:lpstr>
      <vt:lpstr>PowerPoint Presentation</vt:lpstr>
      <vt:lpstr>Partners</vt:lpstr>
      <vt:lpstr>The challenge of Generative AI</vt:lpstr>
      <vt:lpstr>Why are we here?</vt:lpstr>
      <vt:lpstr>Participatory auditing and phawm</vt:lpstr>
      <vt:lpstr>Workshop activities </vt:lpstr>
      <vt:lpstr>Disclaimer</vt:lpstr>
      <vt:lpstr>Outline</vt:lpstr>
      <vt:lpstr>Getting to know you</vt:lpstr>
      <vt:lpstr>Scenario</vt:lpstr>
      <vt:lpstr>Submit Your Scenarios</vt:lpstr>
      <vt:lpstr>Ideating on prompts</vt:lpstr>
      <vt:lpstr>Submit Your Agreed Prompts</vt:lpstr>
      <vt:lpstr>Doing an audit the phawm way</vt:lpstr>
      <vt:lpstr>Fill in the gaps</vt:lpstr>
      <vt:lpstr>Submit identified gaps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Anonymous</dc:creator>
  <cp:lastModifiedBy>Zoe Bartliff</cp:lastModifiedBy>
  <cp:revision>1</cp:revision>
  <dcterms:created xsi:type="dcterms:W3CDTF">2025-04-10T09:48:14Z</dcterms:created>
  <dcterms:modified xsi:type="dcterms:W3CDTF">2025-08-13T09:00:20Z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0x0101001A93043EADEC1F49902AC745078EE416</vt:lpwstr>
  </property>
  <property fmtid="{D5CDD505-2E9C-101B-9397-08002B2CF9AE}" pid="3" name="MediaServiceImageTags">
    <vt:lpwstr/>
  </property>
</Properties>
</file>