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A5_D318E2B4.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omments/modernComment_1DC_9891A9D0.xml" ContentType="application/vnd.ms-powerpoint.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4"/>
  </p:sldMasterIdLst>
  <p:notesMasterIdLst>
    <p:notesMasterId r:id="rId48"/>
  </p:notesMasterIdLst>
  <p:sldIdLst>
    <p:sldId id="418" r:id="rId5"/>
    <p:sldId id="256" r:id="rId6"/>
    <p:sldId id="419" r:id="rId7"/>
    <p:sldId id="420" r:id="rId8"/>
    <p:sldId id="421" r:id="rId9"/>
    <p:sldId id="341" r:id="rId10"/>
    <p:sldId id="394" r:id="rId11"/>
    <p:sldId id="297" r:id="rId12"/>
    <p:sldId id="400" r:id="rId13"/>
    <p:sldId id="395" r:id="rId14"/>
    <p:sldId id="298" r:id="rId15"/>
    <p:sldId id="436" r:id="rId16"/>
    <p:sldId id="454" r:id="rId17"/>
    <p:sldId id="449" r:id="rId18"/>
    <p:sldId id="484" r:id="rId19"/>
    <p:sldId id="392" r:id="rId20"/>
    <p:sldId id="486" r:id="rId21"/>
    <p:sldId id="472" r:id="rId22"/>
    <p:sldId id="473" r:id="rId23"/>
    <p:sldId id="474" r:id="rId24"/>
    <p:sldId id="478" r:id="rId25"/>
    <p:sldId id="479" r:id="rId26"/>
    <p:sldId id="475" r:id="rId27"/>
    <p:sldId id="476" r:id="rId28"/>
    <p:sldId id="467" r:id="rId29"/>
    <p:sldId id="488" r:id="rId30"/>
    <p:sldId id="471" r:id="rId31"/>
    <p:sldId id="468" r:id="rId32"/>
    <p:sldId id="485" r:id="rId33"/>
    <p:sldId id="437" r:id="rId34"/>
    <p:sldId id="405" r:id="rId35"/>
    <p:sldId id="483" r:id="rId36"/>
    <p:sldId id="353" r:id="rId37"/>
    <p:sldId id="470" r:id="rId38"/>
    <p:sldId id="445" r:id="rId39"/>
    <p:sldId id="481" r:id="rId40"/>
    <p:sldId id="462" r:id="rId41"/>
    <p:sldId id="461" r:id="rId42"/>
    <p:sldId id="460" r:id="rId43"/>
    <p:sldId id="456" r:id="rId44"/>
    <p:sldId id="487" r:id="rId45"/>
    <p:sldId id="455" r:id="rId46"/>
    <p:sldId id="354"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60C741-3EF2-0BC6-29DF-11883AB80E80}" name="Jenni Webster" initials="" userId="S::Jennifer.Webster@glasgow.ac.uk::52de079a-e523-4159-ba70-018ccf222ef1" providerId="AD"/>
  <p188:author id="{9849B35E-B151-330C-8E01-54DA92B84E08}" name="Iman Naja" initials="" userId="S::Iman.Naja@glasgow.ac.uk::5a6f6815-848c-412b-9234-c94eccdbdbe3" providerId="AD"/>
  <p188:author id="{4D7D5360-BC5B-6A15-4C53-3E1D47956507}" name="Jenni Webster" initials="JW" userId="S::jennifer.webster@glasgow.ac.uk::52de079a-e523-4159-ba70-018ccf222ef1" providerId="AD"/>
  <p188:author id="{FBF03AAB-87D2-B26F-A6EF-5CBEFD2DFFEA}" name="Zoe Bartliff" initials="ZB" userId="S::Zoe.Bartliff@glasgow.ac.uk::dd2215de-a17b-42b7-a2c0-d360345badd5" providerId="AD"/>
  <p188:author id="{7A3743C3-3D79-6BCD-F2F0-616E6D1637D3}" name="Ian Ruthven" initials="IR" userId="S::ian.ruthven_strath.ac.uk#ext#@gla.onmicrosoft.com::f254e954-0a27-4fb3-b0f3-6fe78e6d4534" providerId="AD"/>
  <p188:author id="{786452C5-97A9-644F-58F0-EEEA44242485}" name="Yunhyong Kim" initials="YK" userId="S::yunhyong.kim@glasgow.ac.uk::a6a85f66-bd71-4094-a2e4-4169899d85f7" providerId="AD"/>
  <p188:author id="{F40F3ED2-0A5D-24F5-FAB7-A950CCFF01B3}" name="Iman Naja" initials="IN" userId="S::iman.naja@glasgow.ac.uk::5a6f6815-848c-412b-9234-c94eccdbdb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70FF"/>
    <a:srgbClr val="34C6D9"/>
    <a:srgbClr val="37D8ED"/>
    <a:srgbClr val="AA4FFF"/>
    <a:srgbClr val="FFFFFF"/>
    <a:srgbClr val="FF00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EB8855-D452-D8AE-24EB-C8D2CBF2FABF}" v="41" dt="2025-08-01T08:10:03.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yah Soufan" userId="S::ayah.soufan_strath.ac.uk#ext#@gla.onmicrosoft.com::0110a31b-07d8-4813-85d6-444d8f427de5" providerId="AD" clId="Web-{5AB1A1A9-B1B2-FA88-49E2-5C1A848ACF3E}"/>
    <pc:docChg chg="addSld delSld modSld">
      <pc:chgData name="Ayah Soufan" userId="S::ayah.soufan_strath.ac.uk#ext#@gla.onmicrosoft.com::0110a31b-07d8-4813-85d6-444d8f427de5" providerId="AD" clId="Web-{5AB1A1A9-B1B2-FA88-49E2-5C1A848ACF3E}" dt="2024-12-06T11:17:47.139" v="297"/>
      <pc:docMkLst>
        <pc:docMk/>
      </pc:docMkLst>
      <pc:sldChg chg="modNotes">
        <pc:chgData name="Ayah Soufan" userId="S::ayah.soufan_strath.ac.uk#ext#@gla.onmicrosoft.com::0110a31b-07d8-4813-85d6-444d8f427de5" providerId="AD" clId="Web-{5AB1A1A9-B1B2-FA88-49E2-5C1A848ACF3E}" dt="2024-12-06T11:04:19.247" v="114"/>
        <pc:sldMkLst>
          <pc:docMk/>
          <pc:sldMk cId="999767399" sldId="392"/>
        </pc:sldMkLst>
      </pc:sldChg>
      <pc:sldChg chg="mod modShow modNotes">
        <pc:chgData name="Ayah Soufan" userId="S::ayah.soufan_strath.ac.uk#ext#@gla.onmicrosoft.com::0110a31b-07d8-4813-85d6-444d8f427de5" providerId="AD" clId="Web-{5AB1A1A9-B1B2-FA88-49E2-5C1A848ACF3E}" dt="2024-12-06T11:17:47.139" v="297"/>
        <pc:sldMkLst>
          <pc:docMk/>
          <pc:sldMk cId="2069937542" sldId="475"/>
        </pc:sldMkLst>
      </pc:sldChg>
      <pc:sldChg chg="modNotes">
        <pc:chgData name="Ayah Soufan" userId="S::ayah.soufan_strath.ac.uk#ext#@gla.onmicrosoft.com::0110a31b-07d8-4813-85d6-444d8f427de5" providerId="AD" clId="Web-{5AB1A1A9-B1B2-FA88-49E2-5C1A848ACF3E}" dt="2024-12-06T11:09:50.760" v="288"/>
        <pc:sldMkLst>
          <pc:docMk/>
          <pc:sldMk cId="2559683024" sldId="476"/>
        </pc:sldMkLst>
      </pc:sldChg>
      <pc:sldChg chg="addSp delSp modSp del">
        <pc:chgData name="Ayah Soufan" userId="S::ayah.soufan_strath.ac.uk#ext#@gla.onmicrosoft.com::0110a31b-07d8-4813-85d6-444d8f427de5" providerId="AD" clId="Web-{5AB1A1A9-B1B2-FA88-49E2-5C1A848ACF3E}" dt="2024-12-06T10:59:38.688" v="71"/>
        <pc:sldMkLst>
          <pc:docMk/>
          <pc:sldMk cId="1726772746" sldId="477"/>
        </pc:sldMkLst>
      </pc:sldChg>
      <pc:sldChg chg="addSp delSp modSp new mod setBg modNotes">
        <pc:chgData name="Ayah Soufan" userId="S::ayah.soufan_strath.ac.uk#ext#@gla.onmicrosoft.com::0110a31b-07d8-4813-85d6-444d8f427de5" providerId="AD" clId="Web-{5AB1A1A9-B1B2-FA88-49E2-5C1A848ACF3E}" dt="2024-12-06T11:17:18.919" v="292"/>
        <pc:sldMkLst>
          <pc:docMk/>
          <pc:sldMk cId="762995406" sldId="478"/>
        </pc:sldMkLst>
      </pc:sldChg>
      <pc:sldChg chg="addSp delSp modSp new modNotes">
        <pc:chgData name="Ayah Soufan" userId="S::ayah.soufan_strath.ac.uk#ext#@gla.onmicrosoft.com::0110a31b-07d8-4813-85d6-444d8f427de5" providerId="AD" clId="Web-{5AB1A1A9-B1B2-FA88-49E2-5C1A848ACF3E}" dt="2024-12-06T11:17:43.514" v="296"/>
        <pc:sldMkLst>
          <pc:docMk/>
          <pc:sldMk cId="3220610127" sldId="479"/>
        </pc:sldMkLst>
      </pc:sldChg>
    </pc:docChg>
  </pc:docChgLst>
  <pc:docChgLst>
    <pc:chgData name="Ian Ruthven" userId="S::ian.ruthven_strath.ac.uk#ext#@gla.onmicrosoft.com::f254e954-0a27-4fb3-b0f3-6fe78e6d4534" providerId="AD" clId="Web-{B4C7702E-F1DB-0E04-730F-8C7E8573753F}"/>
    <pc:docChg chg="modSld">
      <pc:chgData name="Ian Ruthven" userId="S::ian.ruthven_strath.ac.uk#ext#@gla.onmicrosoft.com::f254e954-0a27-4fb3-b0f3-6fe78e6d4534" providerId="AD" clId="Web-{B4C7702E-F1DB-0E04-730F-8C7E8573753F}" dt="2024-12-09T10:21:43.459" v="165" actId="20577"/>
      <pc:docMkLst>
        <pc:docMk/>
      </pc:docMkLst>
      <pc:sldChg chg="modSp">
        <pc:chgData name="Ian Ruthven" userId="S::ian.ruthven_strath.ac.uk#ext#@gla.onmicrosoft.com::f254e954-0a27-4fb3-b0f3-6fe78e6d4534" providerId="AD" clId="Web-{B4C7702E-F1DB-0E04-730F-8C7E8573753F}" dt="2024-12-09T10:20:59.208" v="70" actId="20577"/>
        <pc:sldMkLst>
          <pc:docMk/>
          <pc:sldMk cId="1886882984" sldId="419"/>
        </pc:sldMkLst>
      </pc:sldChg>
      <pc:sldChg chg="modSp">
        <pc:chgData name="Ian Ruthven" userId="S::ian.ruthven_strath.ac.uk#ext#@gla.onmicrosoft.com::f254e954-0a27-4fb3-b0f3-6fe78e6d4534" providerId="AD" clId="Web-{B4C7702E-F1DB-0E04-730F-8C7E8573753F}" dt="2024-12-09T10:21:43.459" v="165" actId="20577"/>
        <pc:sldMkLst>
          <pc:docMk/>
          <pc:sldMk cId="898342181" sldId="420"/>
        </pc:sldMkLst>
      </pc:sldChg>
    </pc:docChg>
  </pc:docChgLst>
  <pc:docChgLst>
    <pc:chgData name="Jenni Webster" userId="S::jennifer.webster@glasgow.ac.uk::52de079a-e523-4159-ba70-018ccf222ef1" providerId="AD" clId="Web-{6AE50015-77F4-981F-C30F-7CA7E9F9949B}"/>
    <pc:docChg chg="addSld modSld sldOrd">
      <pc:chgData name="Jenni Webster" userId="S::jennifer.webster@glasgow.ac.uk::52de079a-e523-4159-ba70-018ccf222ef1" providerId="AD" clId="Web-{6AE50015-77F4-981F-C30F-7CA7E9F9949B}" dt="2024-11-28T15:43:50.552" v="1691" actId="20577"/>
      <pc:docMkLst>
        <pc:docMk/>
      </pc:docMkLst>
      <pc:sldChg chg="addSp delSp modSp modNotes">
        <pc:chgData name="Jenni Webster" userId="S::jennifer.webster@glasgow.ac.uk::52de079a-e523-4159-ba70-018ccf222ef1" providerId="AD" clId="Web-{6AE50015-77F4-981F-C30F-7CA7E9F9949B}" dt="2024-11-28T15:43:50.552" v="1691" actId="20577"/>
        <pc:sldMkLst>
          <pc:docMk/>
          <pc:sldMk cId="3771489457" sldId="445"/>
        </pc:sldMkLst>
      </pc:sldChg>
      <pc:sldChg chg="modSp mod ord modShow modNotes">
        <pc:chgData name="Jenni Webster" userId="S::jennifer.webster@glasgow.ac.uk::52de079a-e523-4159-ba70-018ccf222ef1" providerId="AD" clId="Web-{6AE50015-77F4-981F-C30F-7CA7E9F9949B}" dt="2024-11-28T14:33:12.486" v="1593"/>
        <pc:sldMkLst>
          <pc:docMk/>
          <pc:sldMk cId="437337472" sldId="446"/>
        </pc:sldMkLst>
      </pc:sldChg>
      <pc:sldChg chg="addSp delSp modSp mod modShow modNotes">
        <pc:chgData name="Jenni Webster" userId="S::jennifer.webster@glasgow.ac.uk::52de079a-e523-4159-ba70-018ccf222ef1" providerId="AD" clId="Web-{6AE50015-77F4-981F-C30F-7CA7E9F9949B}" dt="2024-11-28T13:48:44.433" v="453"/>
        <pc:sldMkLst>
          <pc:docMk/>
          <pc:sldMk cId="3458953296" sldId="451"/>
        </pc:sldMkLst>
      </pc:sldChg>
      <pc:sldChg chg="addSp modSp new modNotes">
        <pc:chgData name="Jenni Webster" userId="S::jennifer.webster@glasgow.ac.uk::52de079a-e523-4159-ba70-018ccf222ef1" providerId="AD" clId="Web-{6AE50015-77F4-981F-C30F-7CA7E9F9949B}" dt="2024-11-28T13:41:42.798" v="111" actId="20577"/>
        <pc:sldMkLst>
          <pc:docMk/>
          <pc:sldMk cId="521295316" sldId="452"/>
        </pc:sldMkLst>
      </pc:sldChg>
      <pc:sldChg chg="modSp new">
        <pc:chgData name="Jenni Webster" userId="S::jennifer.webster@glasgow.ac.uk::52de079a-e523-4159-ba70-018ccf222ef1" providerId="AD" clId="Web-{6AE50015-77F4-981F-C30F-7CA7E9F9949B}" dt="2024-11-28T14:08:57.228" v="1561" actId="20577"/>
        <pc:sldMkLst>
          <pc:docMk/>
          <pc:sldMk cId="2781627554" sldId="453"/>
        </pc:sldMkLst>
      </pc:sldChg>
    </pc:docChg>
  </pc:docChgLst>
  <pc:docChgLst>
    <pc:chgData name="Iman Naja" userId="S::iman.naja@glasgow.ac.uk::5a6f6815-848c-412b-9234-c94eccdbdbe3" providerId="AD" clId="Web-{AED70616-5884-12E7-77A7-D3CDC3EC210D}"/>
    <pc:docChg chg="addSld delSld modSld sldOrd">
      <pc:chgData name="Iman Naja" userId="S::iman.naja@glasgow.ac.uk::5a6f6815-848c-412b-9234-c94eccdbdbe3" providerId="AD" clId="Web-{AED70616-5884-12E7-77A7-D3CDC3EC210D}" dt="2024-12-05T13:49:38.324" v="131" actId="20577"/>
      <pc:docMkLst>
        <pc:docMk/>
      </pc:docMkLst>
      <pc:sldChg chg="modSp">
        <pc:chgData name="Iman Naja" userId="S::iman.naja@glasgow.ac.uk::5a6f6815-848c-412b-9234-c94eccdbdbe3" providerId="AD" clId="Web-{AED70616-5884-12E7-77A7-D3CDC3EC210D}" dt="2024-12-05T11:55:18.099" v="128"/>
        <pc:sldMkLst>
          <pc:docMk/>
          <pc:sldMk cId="740493487" sldId="400"/>
        </pc:sldMkLst>
      </pc:sldChg>
      <pc:sldChg chg="modSp">
        <pc:chgData name="Iman Naja" userId="S::iman.naja@glasgow.ac.uk::5a6f6815-848c-412b-9234-c94eccdbdbe3" providerId="AD" clId="Web-{AED70616-5884-12E7-77A7-D3CDC3EC210D}" dt="2024-12-05T11:03:39.925" v="32" actId="20577"/>
        <pc:sldMkLst>
          <pc:docMk/>
          <pc:sldMk cId="3039515653" sldId="405"/>
        </pc:sldMkLst>
      </pc:sldChg>
      <pc:sldChg chg="modSp">
        <pc:chgData name="Iman Naja" userId="S::iman.naja@glasgow.ac.uk::5a6f6815-848c-412b-9234-c94eccdbdbe3" providerId="AD" clId="Web-{AED70616-5884-12E7-77A7-D3CDC3EC210D}" dt="2024-12-05T10:52:34.290" v="7" actId="20577"/>
        <pc:sldMkLst>
          <pc:docMk/>
          <pc:sldMk cId="3913350296" sldId="434"/>
        </pc:sldMkLst>
      </pc:sldChg>
      <pc:sldChg chg="modSp modCm">
        <pc:chgData name="Iman Naja" userId="S::iman.naja@glasgow.ac.uk::5a6f6815-848c-412b-9234-c94eccdbdbe3" providerId="AD" clId="Web-{AED70616-5884-12E7-77A7-D3CDC3EC210D}" dt="2024-12-05T11:05:58.930" v="34"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AED70616-5884-12E7-77A7-D3CDC3EC210D}" dt="2024-12-05T11:05:55.899" v="33" actId="20577"/>
              <pc2:cmMkLst xmlns:pc2="http://schemas.microsoft.com/office/powerpoint/2019/9/main/command">
                <pc:docMk/>
                <pc:sldMk cId="1024298472" sldId="437"/>
                <pc2:cmMk id="{B3A8D624-DEB1-43EF-9E87-678CD8126A7B}"/>
              </pc2:cmMkLst>
            </pc226:cmChg>
          </p:ext>
        </pc:extLst>
      </pc:sldChg>
      <pc:sldChg chg="modSp">
        <pc:chgData name="Iman Naja" userId="S::iman.naja@glasgow.ac.uk::5a6f6815-848c-412b-9234-c94eccdbdbe3" providerId="AD" clId="Web-{AED70616-5884-12E7-77A7-D3CDC3EC210D}" dt="2024-12-05T11:41:02.916" v="37" actId="1076"/>
        <pc:sldMkLst>
          <pc:docMk/>
          <pc:sldMk cId="799732240" sldId="440"/>
        </pc:sldMkLst>
      </pc:sldChg>
      <pc:sldChg chg="delSp modSp">
        <pc:chgData name="Iman Naja" userId="S::iman.naja@glasgow.ac.uk::5a6f6815-848c-412b-9234-c94eccdbdbe3" providerId="AD" clId="Web-{AED70616-5884-12E7-77A7-D3CDC3EC210D}" dt="2024-12-05T10:42:29.845" v="3"/>
        <pc:sldMkLst>
          <pc:docMk/>
          <pc:sldMk cId="3771489457" sldId="445"/>
        </pc:sldMkLst>
      </pc:sldChg>
      <pc:sldChg chg="modSp modCm">
        <pc:chgData name="Iman Naja" userId="S::iman.naja@glasgow.ac.uk::5a6f6815-848c-412b-9234-c94eccdbdbe3" providerId="AD" clId="Web-{AED70616-5884-12E7-77A7-D3CDC3EC210D}" dt="2024-12-05T13:49:38.324" v="131" actId="20577"/>
        <pc:sldMkLst>
          <pc:docMk/>
          <pc:sldMk cId="2616032967" sldId="449"/>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AED70616-5884-12E7-77A7-D3CDC3EC210D}" dt="2024-12-05T13:49:35.684" v="130" actId="20577"/>
              <pc2:cmMkLst xmlns:pc2="http://schemas.microsoft.com/office/powerpoint/2019/9/main/command">
                <pc:docMk/>
                <pc:sldMk cId="2616032967" sldId="449"/>
                <pc2:cmMk id="{6A424B13-5CD6-4390-975A-41F07E33AB12}"/>
              </pc2:cmMkLst>
            </pc226:cmChg>
          </p:ext>
        </pc:extLst>
      </pc:sldChg>
      <pc:sldChg chg="modSp modCm">
        <pc:chgData name="Iman Naja" userId="S::iman.naja@glasgow.ac.uk::5a6f6815-848c-412b-9234-c94eccdbdbe3" providerId="AD" clId="Web-{AED70616-5884-12E7-77A7-D3CDC3EC210D}" dt="2024-12-05T11:02:37.298" v="24" actId="20577"/>
        <pc:sldMkLst>
          <pc:docMk/>
          <pc:sldMk cId="1147669245" sldId="450"/>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AED70616-5884-12E7-77A7-D3CDC3EC210D}" dt="2024-12-05T11:02:29.297" v="23" actId="20577"/>
              <pc2:cmMkLst xmlns:pc2="http://schemas.microsoft.com/office/powerpoint/2019/9/main/command">
                <pc:docMk/>
                <pc:sldMk cId="1147669245" sldId="450"/>
                <pc2:cmMk id="{3C869345-E9A1-401C-AD9A-D731FB65C184}"/>
              </pc2:cmMkLst>
            </pc226:cmChg>
          </p:ext>
        </pc:extLst>
      </pc:sldChg>
      <pc:sldChg chg="modSp">
        <pc:chgData name="Iman Naja" userId="S::iman.naja@glasgow.ac.uk::5a6f6815-848c-412b-9234-c94eccdbdbe3" providerId="AD" clId="Web-{AED70616-5884-12E7-77A7-D3CDC3EC210D}" dt="2024-12-05T10:59:37.306" v="20" actId="20577"/>
        <pc:sldMkLst>
          <pc:docMk/>
          <pc:sldMk cId="4157490531" sldId="454"/>
        </pc:sldMkLst>
      </pc:sldChg>
      <pc:sldChg chg="addSp delSp modSp">
        <pc:chgData name="Iman Naja" userId="S::iman.naja@glasgow.ac.uk::5a6f6815-848c-412b-9234-c94eccdbdbe3" providerId="AD" clId="Web-{AED70616-5884-12E7-77A7-D3CDC3EC210D}" dt="2024-12-05T11:46:28.366" v="45"/>
        <pc:sldMkLst>
          <pc:docMk/>
          <pc:sldMk cId="357805822" sldId="465"/>
        </pc:sldMkLst>
      </pc:sldChg>
      <pc:sldChg chg="ord">
        <pc:chgData name="Iman Naja" userId="S::iman.naja@glasgow.ac.uk::5a6f6815-848c-412b-9234-c94eccdbdbe3" providerId="AD" clId="Web-{AED70616-5884-12E7-77A7-D3CDC3EC210D}" dt="2024-12-05T11:46:43.460" v="47"/>
        <pc:sldMkLst>
          <pc:docMk/>
          <pc:sldMk cId="3342352655" sldId="466"/>
        </pc:sldMkLst>
      </pc:sldChg>
      <pc:sldChg chg="modNotes">
        <pc:chgData name="Iman Naja" userId="S::iman.naja@glasgow.ac.uk::5a6f6815-848c-412b-9234-c94eccdbdbe3" providerId="AD" clId="Web-{AED70616-5884-12E7-77A7-D3CDC3EC210D}" dt="2024-12-05T11:36:46.624" v="35"/>
        <pc:sldMkLst>
          <pc:docMk/>
          <pc:sldMk cId="1177807326" sldId="467"/>
        </pc:sldMkLst>
      </pc:sldChg>
      <pc:sldChg chg="addSp delSp modSp add mod replId modShow">
        <pc:chgData name="Iman Naja" userId="S::iman.naja@glasgow.ac.uk::5a6f6815-848c-412b-9234-c94eccdbdbe3" providerId="AD" clId="Web-{AED70616-5884-12E7-77A7-D3CDC3EC210D}" dt="2024-12-05T11:48:36.746" v="126"/>
        <pc:sldMkLst>
          <pc:docMk/>
          <pc:sldMk cId="414770138" sldId="470"/>
        </pc:sldMkLst>
      </pc:sldChg>
      <pc:sldChg chg="add del ord replId">
        <pc:chgData name="Iman Naja" userId="S::iman.naja@glasgow.ac.uk::5a6f6815-848c-412b-9234-c94eccdbdbe3" providerId="AD" clId="Web-{AED70616-5884-12E7-77A7-D3CDC3EC210D}" dt="2024-12-05T11:46:25.475" v="44"/>
        <pc:sldMkLst>
          <pc:docMk/>
          <pc:sldMk cId="3094967256" sldId="470"/>
        </pc:sldMkLst>
      </pc:sldChg>
    </pc:docChg>
  </pc:docChgLst>
  <pc:docChgLst>
    <pc:chgData name="Ian Ruthven" userId="S::ian.ruthven_strath.ac.uk#ext#@gla.onmicrosoft.com::f254e954-0a27-4fb3-b0f3-6fe78e6d4534" providerId="AD" clId="Web-{5C87C6DA-8D25-8843-E121-F1749751E0F2}"/>
    <pc:docChg chg="modSld">
      <pc:chgData name="Ian Ruthven" userId="S::ian.ruthven_strath.ac.uk#ext#@gla.onmicrosoft.com::f254e954-0a27-4fb3-b0f3-6fe78e6d4534" providerId="AD" clId="Web-{5C87C6DA-8D25-8843-E121-F1749751E0F2}" dt="2024-12-09T10:25:58.883" v="1" actId="20577"/>
      <pc:docMkLst>
        <pc:docMk/>
      </pc:docMkLst>
      <pc:sldChg chg="modSp modCm">
        <pc:chgData name="Ian Ruthven" userId="S::ian.ruthven_strath.ac.uk#ext#@gla.onmicrosoft.com::f254e954-0a27-4fb3-b0f3-6fe78e6d4534" providerId="AD" clId="Web-{5C87C6DA-8D25-8843-E121-F1749751E0F2}" dt="2024-12-09T10:25:58.883" v="1" actId="20577"/>
        <pc:sldMkLst>
          <pc:docMk/>
          <pc:sldMk cId="3541623476" sldId="421"/>
        </pc:sldMkLst>
        <pc:extLst>
          <p:ext xmlns:p="http://schemas.openxmlformats.org/presentationml/2006/main" uri="{D6D511B9-2390-475A-947B-AFAB55BFBCF1}">
            <pc226:cmChg xmlns:pc226="http://schemas.microsoft.com/office/powerpoint/2022/06/main/command" chg="mod">
              <pc226:chgData name="Ian Ruthven" userId="S::ian.ruthven_strath.ac.uk#ext#@gla.onmicrosoft.com::f254e954-0a27-4fb3-b0f3-6fe78e6d4534" providerId="AD" clId="Web-{5C87C6DA-8D25-8843-E121-F1749751E0F2}" dt="2024-12-09T10:25:57.883" v="0" actId="20577"/>
              <pc2:cmMkLst xmlns:pc2="http://schemas.microsoft.com/office/powerpoint/2019/9/main/command">
                <pc:docMk/>
                <pc:sldMk cId="3541623476" sldId="421"/>
                <pc2:cmMk id="{5B31CFE2-AED9-43A1-B334-D7BEC80E7077}"/>
              </pc2:cmMkLst>
            </pc226:cmChg>
          </p:ext>
        </pc:extLst>
      </pc:sldChg>
    </pc:docChg>
  </pc:docChgLst>
  <pc:docChgLst>
    <pc:chgData name="Zoe Bartliff" userId="S::zoe.bartliff@glasgow.ac.uk::dd2215de-a17b-42b7-a2c0-d360345badd5" providerId="AD" clId="Web-{5FEB8855-D452-D8AE-24EB-C8D2CBF2FABF}"/>
    <pc:docChg chg="addSld delSld modSld">
      <pc:chgData name="Zoe Bartliff" userId="S::zoe.bartliff@glasgow.ac.uk::dd2215de-a17b-42b7-a2c0-d360345badd5" providerId="AD" clId="Web-{5FEB8855-D452-D8AE-24EB-C8D2CBF2FABF}" dt="2025-08-01T08:09:59.715" v="4"/>
      <pc:docMkLst>
        <pc:docMk/>
      </pc:docMkLst>
      <pc:sldChg chg="add del">
        <pc:chgData name="Zoe Bartliff" userId="S::zoe.bartliff@glasgow.ac.uk::dd2215de-a17b-42b7-a2c0-d360345badd5" providerId="AD" clId="Web-{5FEB8855-D452-D8AE-24EB-C8D2CBF2FABF}" dt="2025-08-01T08:09:59.715" v="4"/>
        <pc:sldMkLst>
          <pc:docMk/>
          <pc:sldMk cId="362446577" sldId="394"/>
        </pc:sldMkLst>
      </pc:sldChg>
      <pc:sldChg chg="modSp">
        <pc:chgData name="Zoe Bartliff" userId="S::zoe.bartliff@glasgow.ac.uk::dd2215de-a17b-42b7-a2c0-d360345badd5" providerId="AD" clId="Web-{5FEB8855-D452-D8AE-24EB-C8D2CBF2FABF}" dt="2025-08-01T08:09:34.934" v="2" actId="20577"/>
        <pc:sldMkLst>
          <pc:docMk/>
          <pc:sldMk cId="1886882984" sldId="419"/>
        </pc:sldMkLst>
        <pc:spChg chg="mod">
          <ac:chgData name="Zoe Bartliff" userId="S::zoe.bartliff@glasgow.ac.uk::dd2215de-a17b-42b7-a2c0-d360345badd5" providerId="AD" clId="Web-{5FEB8855-D452-D8AE-24EB-C8D2CBF2FABF}" dt="2025-08-01T08:09:34.934" v="2" actId="20577"/>
          <ac:spMkLst>
            <pc:docMk/>
            <pc:sldMk cId="1886882984" sldId="419"/>
            <ac:spMk id="3" creationId="{CE005532-EAEC-79F1-38B7-D55FEEC0C513}"/>
          </ac:spMkLst>
        </pc:spChg>
      </pc:sldChg>
    </pc:docChg>
  </pc:docChgLst>
  <pc:docChgLst>
    <pc:chgData name="Jenni Webster" userId="S::jennifer.webster@glasgow.ac.uk::52de079a-e523-4159-ba70-018ccf222ef1" providerId="AD" clId="Web-{78931EA9-B0F6-2EBF-7DB1-5033415CCFE3}"/>
    <pc:docChg chg="modSld">
      <pc:chgData name="Jenni Webster" userId="S::jennifer.webster@glasgow.ac.uk::52de079a-e523-4159-ba70-018ccf222ef1" providerId="AD" clId="Web-{78931EA9-B0F6-2EBF-7DB1-5033415CCFE3}" dt="2024-12-10T11:01:11.307" v="1" actId="14100"/>
      <pc:docMkLst>
        <pc:docMk/>
      </pc:docMkLst>
      <pc:sldChg chg="modSp">
        <pc:chgData name="Jenni Webster" userId="S::jennifer.webster@glasgow.ac.uk::52de079a-e523-4159-ba70-018ccf222ef1" providerId="AD" clId="Web-{78931EA9-B0F6-2EBF-7DB1-5033415CCFE3}" dt="2024-12-10T11:01:11.307" v="1" actId="14100"/>
        <pc:sldMkLst>
          <pc:docMk/>
          <pc:sldMk cId="414770138" sldId="470"/>
        </pc:sldMkLst>
      </pc:sldChg>
    </pc:docChg>
  </pc:docChgLst>
  <pc:docChgLst>
    <pc:chgData name="Jenni Webster" userId="S::jennifer.webster@glasgow.ac.uk::52de079a-e523-4159-ba70-018ccf222ef1" providerId="AD" clId="Web-{FC119611-2FF9-A679-C370-FD896B05D860}"/>
    <pc:docChg chg="modSld">
      <pc:chgData name="Jenni Webster" userId="S::jennifer.webster@glasgow.ac.uk::52de079a-e523-4159-ba70-018ccf222ef1" providerId="AD" clId="Web-{FC119611-2FF9-A679-C370-FD896B05D860}" dt="2024-12-06T14:45:32.008" v="196" actId="20577"/>
      <pc:docMkLst>
        <pc:docMk/>
      </pc:docMkLst>
      <pc:sldChg chg="modSp modCm">
        <pc:chgData name="Jenni Webster" userId="S::jennifer.webster@glasgow.ac.uk::52de079a-e523-4159-ba70-018ccf222ef1" providerId="AD" clId="Web-{FC119611-2FF9-A679-C370-FD896B05D860}" dt="2024-12-06T14:33:21.318" v="162"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FC119611-2FF9-A679-C370-FD896B05D860}" dt="2024-12-06T14:32:34.801" v="161" actId="20577"/>
              <pc2:cmMkLst xmlns:pc2="http://schemas.microsoft.com/office/powerpoint/2019/9/main/command">
                <pc:docMk/>
                <pc:sldMk cId="1024298472" sldId="437"/>
                <pc2:cmMk id="{DBBDB909-6017-45B1-AFEE-E703BB1DAC13}"/>
              </pc2:cmMkLst>
            </pc226:cmChg>
            <pc226:cmChg xmlns:pc226="http://schemas.microsoft.com/office/powerpoint/2022/06/main/command" chg="mod">
              <pc226:chgData name="Jenni Webster" userId="S::jennifer.webster@glasgow.ac.uk::52de079a-e523-4159-ba70-018ccf222ef1" providerId="AD" clId="Web-{FC119611-2FF9-A679-C370-FD896B05D860}" dt="2024-12-06T14:32:34.801" v="161" actId="20577"/>
              <pc2:cmMkLst xmlns:pc2="http://schemas.microsoft.com/office/powerpoint/2019/9/main/command">
                <pc:docMk/>
                <pc:sldMk cId="1024298472" sldId="437"/>
                <pc2:cmMk id="{9B93D4F7-C5F7-483C-9EEA-551678F3E107}"/>
              </pc2:cmMkLst>
            </pc226:cmChg>
          </p:ext>
        </pc:extLst>
      </pc:sldChg>
      <pc:sldChg chg="modSp">
        <pc:chgData name="Jenni Webster" userId="S::jennifer.webster@glasgow.ac.uk::52de079a-e523-4159-ba70-018ccf222ef1" providerId="AD" clId="Web-{FC119611-2FF9-A679-C370-FD896B05D860}" dt="2024-12-06T14:45:32.008" v="196" actId="20577"/>
        <pc:sldMkLst>
          <pc:docMk/>
          <pc:sldMk cId="827098679" sldId="455"/>
        </pc:sldMkLst>
      </pc:sldChg>
      <pc:sldChg chg="modSp">
        <pc:chgData name="Jenni Webster" userId="S::jennifer.webster@glasgow.ac.uk::52de079a-e523-4159-ba70-018ccf222ef1" providerId="AD" clId="Web-{FC119611-2FF9-A679-C370-FD896B05D860}" dt="2024-12-06T14:37:49.606" v="167" actId="14100"/>
        <pc:sldMkLst>
          <pc:docMk/>
          <pc:sldMk cId="2591613422" sldId="458"/>
        </pc:sldMkLst>
      </pc:sldChg>
      <pc:sldChg chg="modSp">
        <pc:chgData name="Jenni Webster" userId="S::jennifer.webster@glasgow.ac.uk::52de079a-e523-4159-ba70-018ccf222ef1" providerId="AD" clId="Web-{FC119611-2FF9-A679-C370-FD896B05D860}" dt="2024-12-06T14:36:09.525" v="164" actId="1076"/>
        <pc:sldMkLst>
          <pc:docMk/>
          <pc:sldMk cId="1568486087" sldId="462"/>
        </pc:sldMkLst>
      </pc:sldChg>
    </pc:docChg>
  </pc:docChgLst>
  <pc:docChgLst>
    <pc:chgData name="Jenni Webster" userId="S::jennifer.webster@glasgow.ac.uk::52de079a-e523-4159-ba70-018ccf222ef1" providerId="AD" clId="Web-{FAEA2C53-9E55-E033-7C32-D01E95CB1B03}"/>
    <pc:docChg chg="modSld">
      <pc:chgData name="Jenni Webster" userId="S::jennifer.webster@glasgow.ac.uk::52de079a-e523-4159-ba70-018ccf222ef1" providerId="AD" clId="Web-{FAEA2C53-9E55-E033-7C32-D01E95CB1B03}" dt="2024-12-02T09:43:29.390" v="970" actId="20577"/>
      <pc:docMkLst>
        <pc:docMk/>
      </pc:docMkLst>
      <pc:sldChg chg="modSp">
        <pc:chgData name="Jenni Webster" userId="S::jennifer.webster@glasgow.ac.uk::52de079a-e523-4159-ba70-018ccf222ef1" providerId="AD" clId="Web-{FAEA2C53-9E55-E033-7C32-D01E95CB1B03}" dt="2024-12-02T09:43:29.390" v="970" actId="20577"/>
        <pc:sldMkLst>
          <pc:docMk/>
          <pc:sldMk cId="3771489457" sldId="445"/>
        </pc:sldMkLst>
      </pc:sldChg>
      <pc:sldChg chg="modSp">
        <pc:chgData name="Jenni Webster" userId="S::jennifer.webster@glasgow.ac.uk::52de079a-e523-4159-ba70-018ccf222ef1" providerId="AD" clId="Web-{FAEA2C53-9E55-E033-7C32-D01E95CB1B03}" dt="2024-12-02T09:42:55.467" v="955" actId="20577"/>
        <pc:sldMkLst>
          <pc:docMk/>
          <pc:sldMk cId="1035542264" sldId="463"/>
        </pc:sldMkLst>
      </pc:sldChg>
      <pc:sldChg chg="addSp delSp modSp">
        <pc:chgData name="Jenni Webster" userId="S::jennifer.webster@glasgow.ac.uk::52de079a-e523-4159-ba70-018ccf222ef1" providerId="AD" clId="Web-{FAEA2C53-9E55-E033-7C32-D01E95CB1B03}" dt="2024-12-02T09:36:30.907" v="947" actId="1076"/>
        <pc:sldMkLst>
          <pc:docMk/>
          <pc:sldMk cId="357805822" sldId="465"/>
        </pc:sldMkLst>
      </pc:sldChg>
      <pc:sldChg chg="addSp delSp modSp">
        <pc:chgData name="Jenni Webster" userId="S::jennifer.webster@glasgow.ac.uk::52de079a-e523-4159-ba70-018ccf222ef1" providerId="AD" clId="Web-{FAEA2C53-9E55-E033-7C32-D01E95CB1B03}" dt="2024-12-02T09:32:18.196" v="628" actId="1076"/>
        <pc:sldMkLst>
          <pc:docMk/>
          <pc:sldMk cId="3342352655" sldId="466"/>
        </pc:sldMkLst>
      </pc:sldChg>
    </pc:docChg>
  </pc:docChgLst>
  <pc:docChgLst>
    <pc:chgData name="Yunhyong Kim" userId="S::yunhyong.kim@glasgow.ac.uk::a6a85f66-bd71-4094-a2e4-4169899d85f7" providerId="AD" clId="Web-{DC6EE8CE-CF8A-98EA-7F08-EF0D5ABEEBBB}"/>
    <pc:docChg chg="modSld">
      <pc:chgData name="Yunhyong Kim" userId="S::yunhyong.kim@glasgow.ac.uk::a6a85f66-bd71-4094-a2e4-4169899d85f7" providerId="AD" clId="Web-{DC6EE8CE-CF8A-98EA-7F08-EF0D5ABEEBBB}" dt="2024-11-28T13:49:44.577" v="4" actId="14100"/>
      <pc:docMkLst>
        <pc:docMk/>
      </pc:docMkLst>
      <pc:sldChg chg="modSp">
        <pc:chgData name="Yunhyong Kim" userId="S::yunhyong.kim@glasgow.ac.uk::a6a85f66-bd71-4094-a2e4-4169899d85f7" providerId="AD" clId="Web-{DC6EE8CE-CF8A-98EA-7F08-EF0D5ABEEBBB}" dt="2024-11-28T13:49:44.577" v="4" actId="14100"/>
        <pc:sldMkLst>
          <pc:docMk/>
          <pc:sldMk cId="521295316" sldId="452"/>
        </pc:sldMkLst>
      </pc:sldChg>
    </pc:docChg>
  </pc:docChgLst>
  <pc:docChgLst>
    <pc:chgData name="Iman Naja" userId="S::iman.naja@glasgow.ac.uk::5a6f6815-848c-412b-9234-c94eccdbdbe3" providerId="AD" clId="Web-{07AB1DC2-1A10-EEEF-68C0-82F988C49279}"/>
    <pc:docChg chg="modSld">
      <pc:chgData name="Iman Naja" userId="S::iman.naja@glasgow.ac.uk::5a6f6815-848c-412b-9234-c94eccdbdbe3" providerId="AD" clId="Web-{07AB1DC2-1A10-EEEF-68C0-82F988C49279}" dt="2024-12-06T17:54:31.098" v="104" actId="20577"/>
      <pc:docMkLst>
        <pc:docMk/>
      </pc:docMkLst>
      <pc:sldChg chg="addSp delSp modSp">
        <pc:chgData name="Iman Naja" userId="S::iman.naja@glasgow.ac.uk::5a6f6815-848c-412b-9234-c94eccdbdbe3" providerId="AD" clId="Web-{07AB1DC2-1A10-EEEF-68C0-82F988C49279}" dt="2024-12-06T17:53:47.065" v="102" actId="1076"/>
        <pc:sldMkLst>
          <pc:docMk/>
          <pc:sldMk cId="907387393" sldId="354"/>
        </pc:sldMkLst>
      </pc:sldChg>
      <pc:sldChg chg="modSp">
        <pc:chgData name="Iman Naja" userId="S::iman.naja@glasgow.ac.uk::5a6f6815-848c-412b-9234-c94eccdbdbe3" providerId="AD" clId="Web-{07AB1DC2-1A10-EEEF-68C0-82F988C49279}" dt="2024-12-06T17:54:31.098" v="104" actId="20577"/>
        <pc:sldMkLst>
          <pc:docMk/>
          <pc:sldMk cId="3032606438" sldId="418"/>
        </pc:sldMkLst>
      </pc:sldChg>
      <pc:sldChg chg="addSp delSp">
        <pc:chgData name="Iman Naja" userId="S::iman.naja@glasgow.ac.uk::5a6f6815-848c-412b-9234-c94eccdbdbe3" providerId="AD" clId="Web-{07AB1DC2-1A10-EEEF-68C0-82F988C49279}" dt="2024-12-06T17:45:25.752" v="7"/>
        <pc:sldMkLst>
          <pc:docMk/>
          <pc:sldMk cId="827098679" sldId="455"/>
        </pc:sldMkLst>
      </pc:sldChg>
    </pc:docChg>
  </pc:docChgLst>
  <pc:docChgLst>
    <pc:chgData name="Iman Naja" userId="S::iman.naja@glasgow.ac.uk::5a6f6815-848c-412b-9234-c94eccdbdbe3" providerId="AD" clId="Web-{59680E39-FF5B-D5C5-0245-E4899FC9E4CA}"/>
    <pc:docChg chg="modSld">
      <pc:chgData name="Iman Naja" userId="S::iman.naja@glasgow.ac.uk::5a6f6815-848c-412b-9234-c94eccdbdbe3" providerId="AD" clId="Web-{59680E39-FF5B-D5C5-0245-E4899FC9E4CA}" dt="2024-12-02T13:18:54.728" v="1"/>
      <pc:docMkLst>
        <pc:docMk/>
      </pc:docMkLst>
      <pc:sldChg chg="modSp">
        <pc:chgData name="Iman Naja" userId="S::iman.naja@glasgow.ac.uk::5a6f6815-848c-412b-9234-c94eccdbdbe3" providerId="AD" clId="Web-{59680E39-FF5B-D5C5-0245-E4899FC9E4CA}" dt="2024-12-02T13:18:54.728" v="1"/>
        <pc:sldMkLst>
          <pc:docMk/>
          <pc:sldMk cId="740493487" sldId="400"/>
        </pc:sldMkLst>
      </pc:sldChg>
    </pc:docChg>
  </pc:docChgLst>
  <pc:docChgLst>
    <pc:chgData name="Ayah Soufan" userId="S::ayah.soufan_strath.ac.uk#ext#@gla.onmicrosoft.com::0110a31b-07d8-4813-85d6-444d8f427de5" providerId="AD" clId="Web-{3E3FFCFD-D8A9-D247-0BF7-1FBB18642D6F}"/>
    <pc:docChg chg="addSld modSld">
      <pc:chgData name="Ayah Soufan" userId="S::ayah.soufan_strath.ac.uk#ext#@gla.onmicrosoft.com::0110a31b-07d8-4813-85d6-444d8f427de5" providerId="AD" clId="Web-{3E3FFCFD-D8A9-D247-0BF7-1FBB18642D6F}" dt="2024-12-06T10:51:53.917" v="155" actId="1076"/>
      <pc:docMkLst>
        <pc:docMk/>
      </pc:docMkLst>
      <pc:sldChg chg="modNotes">
        <pc:chgData name="Ayah Soufan" userId="S::ayah.soufan_strath.ac.uk#ext#@gla.onmicrosoft.com::0110a31b-07d8-4813-85d6-444d8f427de5" providerId="AD" clId="Web-{3E3FFCFD-D8A9-D247-0BF7-1FBB18642D6F}" dt="2024-12-06T10:46:26.083" v="2"/>
        <pc:sldMkLst>
          <pc:docMk/>
          <pc:sldMk cId="1283193680" sldId="472"/>
        </pc:sldMkLst>
      </pc:sldChg>
      <pc:sldChg chg="modNotes">
        <pc:chgData name="Ayah Soufan" userId="S::ayah.soufan_strath.ac.uk#ext#@gla.onmicrosoft.com::0110a31b-07d8-4813-85d6-444d8f427de5" providerId="AD" clId="Web-{3E3FFCFD-D8A9-D247-0BF7-1FBB18642D6F}" dt="2024-12-06T10:48:24.872" v="92"/>
        <pc:sldMkLst>
          <pc:docMk/>
          <pc:sldMk cId="3138077250" sldId="473"/>
        </pc:sldMkLst>
      </pc:sldChg>
      <pc:sldChg chg="modNotes">
        <pc:chgData name="Ayah Soufan" userId="S::ayah.soufan_strath.ac.uk#ext#@gla.onmicrosoft.com::0110a31b-07d8-4813-85d6-444d8f427de5" providerId="AD" clId="Web-{3E3FFCFD-D8A9-D247-0BF7-1FBB18642D6F}" dt="2024-12-06T10:50:04.363" v="133"/>
        <pc:sldMkLst>
          <pc:docMk/>
          <pc:sldMk cId="1937237230" sldId="474"/>
        </pc:sldMkLst>
      </pc:sldChg>
      <pc:sldChg chg="modNotes">
        <pc:chgData name="Ayah Soufan" userId="S::ayah.soufan_strath.ac.uk#ext#@gla.onmicrosoft.com::0110a31b-07d8-4813-85d6-444d8f427de5" providerId="AD" clId="Web-{3E3FFCFD-D8A9-D247-0BF7-1FBB18642D6F}" dt="2024-12-06T10:51:03.945" v="151"/>
        <pc:sldMkLst>
          <pc:docMk/>
          <pc:sldMk cId="2069937542" sldId="475"/>
        </pc:sldMkLst>
      </pc:sldChg>
      <pc:sldChg chg="addSp delSp modSp add replId">
        <pc:chgData name="Ayah Soufan" userId="S::ayah.soufan_strath.ac.uk#ext#@gla.onmicrosoft.com::0110a31b-07d8-4813-85d6-444d8f427de5" providerId="AD" clId="Web-{3E3FFCFD-D8A9-D247-0BF7-1FBB18642D6F}" dt="2024-12-06T10:51:53.917" v="155" actId="1076"/>
        <pc:sldMkLst>
          <pc:docMk/>
          <pc:sldMk cId="1726772746" sldId="477"/>
        </pc:sldMkLst>
      </pc:sldChg>
    </pc:docChg>
  </pc:docChgLst>
  <pc:docChgLst>
    <pc:chgData name="Jenni Webster" userId="S::jennifer.webster@glasgow.ac.uk::52de079a-e523-4159-ba70-018ccf222ef1" providerId="AD" clId="Web-{C07C438D-6B69-EDF5-A8A0-FB67C249F6B3}"/>
    <pc:docChg chg="delSld modSld">
      <pc:chgData name="Jenni Webster" userId="S::jennifer.webster@glasgow.ac.uk::52de079a-e523-4159-ba70-018ccf222ef1" providerId="AD" clId="Web-{C07C438D-6B69-EDF5-A8A0-FB67C249F6B3}" dt="2024-11-28T16:38:06.067" v="742" actId="20577"/>
      <pc:docMkLst>
        <pc:docMk/>
      </pc:docMkLst>
      <pc:sldChg chg="addSp delSp modSp modNotes">
        <pc:chgData name="Jenni Webster" userId="S::jennifer.webster@glasgow.ac.uk::52de079a-e523-4159-ba70-018ccf222ef1" providerId="AD" clId="Web-{C07C438D-6B69-EDF5-A8A0-FB67C249F6B3}" dt="2024-11-28T15:56:27.139" v="191"/>
        <pc:sldMkLst>
          <pc:docMk/>
          <pc:sldMk cId="3771489457" sldId="445"/>
        </pc:sldMkLst>
      </pc:sldChg>
      <pc:sldChg chg="addSp modSp">
        <pc:chgData name="Jenni Webster" userId="S::jennifer.webster@glasgow.ac.uk::52de079a-e523-4159-ba70-018ccf222ef1" providerId="AD" clId="Web-{C07C438D-6B69-EDF5-A8A0-FB67C249F6B3}" dt="2024-11-28T16:38:06.067" v="742" actId="20577"/>
        <pc:sldMkLst>
          <pc:docMk/>
          <pc:sldMk cId="437337472" sldId="446"/>
        </pc:sldMkLst>
      </pc:sldChg>
      <pc:sldChg chg="del">
        <pc:chgData name="Jenni Webster" userId="S::jennifer.webster@glasgow.ac.uk::52de079a-e523-4159-ba70-018ccf222ef1" providerId="AD" clId="Web-{C07C438D-6B69-EDF5-A8A0-FB67C249F6B3}" dt="2024-11-28T15:51:14.116" v="86"/>
        <pc:sldMkLst>
          <pc:docMk/>
          <pc:sldMk cId="3458953296" sldId="451"/>
        </pc:sldMkLst>
      </pc:sldChg>
      <pc:sldChg chg="modSp del">
        <pc:chgData name="Jenni Webster" userId="S::jennifer.webster@glasgow.ac.uk::52de079a-e523-4159-ba70-018ccf222ef1" providerId="AD" clId="Web-{C07C438D-6B69-EDF5-A8A0-FB67C249F6B3}" dt="2024-11-28T15:51:17.460" v="87"/>
        <pc:sldMkLst>
          <pc:docMk/>
          <pc:sldMk cId="521295316" sldId="452"/>
        </pc:sldMkLst>
      </pc:sldChg>
      <pc:sldChg chg="modNotes">
        <pc:chgData name="Jenni Webster" userId="S::jennifer.webster@glasgow.ac.uk::52de079a-e523-4159-ba70-018ccf222ef1" providerId="AD" clId="Web-{C07C438D-6B69-EDF5-A8A0-FB67C249F6B3}" dt="2024-11-28T15:53:47.495" v="91"/>
        <pc:sldMkLst>
          <pc:docMk/>
          <pc:sldMk cId="2781627554" sldId="453"/>
        </pc:sldMkLst>
      </pc:sldChg>
    </pc:docChg>
  </pc:docChgLst>
  <pc:docChgLst>
    <pc:chgData name="Jenni Webster" userId="S::jennifer.webster@glasgow.ac.uk::52de079a-e523-4159-ba70-018ccf222ef1" providerId="AD" clId="Web-{21294661-8FC0-D3A8-8C55-5E3A6991E97A}"/>
    <pc:docChg chg="modSld">
      <pc:chgData name="Jenni Webster" userId="S::jennifer.webster@glasgow.ac.uk::52de079a-e523-4159-ba70-018ccf222ef1" providerId="AD" clId="Web-{21294661-8FC0-D3A8-8C55-5E3A6991E97A}" dt="2024-12-02T10:29:27.830" v="470"/>
      <pc:docMkLst>
        <pc:docMk/>
      </pc:docMkLst>
      <pc:sldChg chg="addSp modSp">
        <pc:chgData name="Jenni Webster" userId="S::jennifer.webster@glasgow.ac.uk::52de079a-e523-4159-ba70-018ccf222ef1" providerId="AD" clId="Web-{21294661-8FC0-D3A8-8C55-5E3A6991E97A}" dt="2024-12-02T09:53:53.536" v="97" actId="1076"/>
        <pc:sldMkLst>
          <pc:docMk/>
          <pc:sldMk cId="1787668616" sldId="444"/>
        </pc:sldMkLst>
      </pc:sldChg>
      <pc:sldChg chg="modSp">
        <pc:chgData name="Jenni Webster" userId="S::jennifer.webster@glasgow.ac.uk::52de079a-e523-4159-ba70-018ccf222ef1" providerId="AD" clId="Web-{21294661-8FC0-D3A8-8C55-5E3A6991E97A}" dt="2024-12-02T09:44:20.708" v="8" actId="1076"/>
        <pc:sldMkLst>
          <pc:docMk/>
          <pc:sldMk cId="3771489457" sldId="445"/>
        </pc:sldMkLst>
      </pc:sldChg>
      <pc:sldChg chg="modSp modNotes">
        <pc:chgData name="Jenni Webster" userId="S::jennifer.webster@glasgow.ac.uk::52de079a-e523-4159-ba70-018ccf222ef1" providerId="AD" clId="Web-{21294661-8FC0-D3A8-8C55-5E3A6991E97A}" dt="2024-12-02T10:29:27.830" v="470"/>
        <pc:sldMkLst>
          <pc:docMk/>
          <pc:sldMk cId="437337472" sldId="446"/>
        </pc:sldMkLst>
      </pc:sldChg>
      <pc:sldChg chg="modSp modNotes">
        <pc:chgData name="Jenni Webster" userId="S::jennifer.webster@glasgow.ac.uk::52de079a-e523-4159-ba70-018ccf222ef1" providerId="AD" clId="Web-{21294661-8FC0-D3A8-8C55-5E3A6991E97A}" dt="2024-12-02T10:29:08.861" v="469"/>
        <pc:sldMkLst>
          <pc:docMk/>
          <pc:sldMk cId="1568486087" sldId="462"/>
        </pc:sldMkLst>
      </pc:sldChg>
      <pc:sldChg chg="addSp modSp">
        <pc:chgData name="Jenni Webster" userId="S::jennifer.webster@glasgow.ac.uk::52de079a-e523-4159-ba70-018ccf222ef1" providerId="AD" clId="Web-{21294661-8FC0-D3A8-8C55-5E3A6991E97A}" dt="2024-12-02T10:10:30.408" v="464" actId="1076"/>
        <pc:sldMkLst>
          <pc:docMk/>
          <pc:sldMk cId="1035542264" sldId="463"/>
        </pc:sldMkLst>
      </pc:sldChg>
      <pc:sldChg chg="modSp">
        <pc:chgData name="Jenni Webster" userId="S::jennifer.webster@glasgow.ac.uk::52de079a-e523-4159-ba70-018ccf222ef1" providerId="AD" clId="Web-{21294661-8FC0-D3A8-8C55-5E3A6991E97A}" dt="2024-12-02T09:45:55.679" v="66" actId="20577"/>
        <pc:sldMkLst>
          <pc:docMk/>
          <pc:sldMk cId="357805822" sldId="465"/>
        </pc:sldMkLst>
      </pc:sldChg>
      <pc:sldChg chg="modSp">
        <pc:chgData name="Jenni Webster" userId="S::jennifer.webster@glasgow.ac.uk::52de079a-e523-4159-ba70-018ccf222ef1" providerId="AD" clId="Web-{21294661-8FC0-D3A8-8C55-5E3A6991E97A}" dt="2024-12-02T09:45:11.944" v="49" actId="20577"/>
        <pc:sldMkLst>
          <pc:docMk/>
          <pc:sldMk cId="3342352655" sldId="466"/>
        </pc:sldMkLst>
      </pc:sldChg>
    </pc:docChg>
  </pc:docChgLst>
  <pc:docChgLst>
    <pc:chgData name="Yunhyong Kim" userId="S::yunhyong.kim@glasgow.ac.uk::a6a85f66-bd71-4094-a2e4-4169899d85f7" providerId="AD" clId="Web-{7495A99A-B8DF-1863-58A4-92510D773461}"/>
    <pc:docChg chg="addSld delSld modSld">
      <pc:chgData name="Yunhyong Kim" userId="S::yunhyong.kim@glasgow.ac.uk::a6a85f66-bd71-4094-a2e4-4169899d85f7" providerId="AD" clId="Web-{7495A99A-B8DF-1863-58A4-92510D773461}" dt="2024-12-06T13:09:53.025" v="3917" actId="20577"/>
      <pc:docMkLst>
        <pc:docMk/>
      </pc:docMkLst>
      <pc:sldChg chg="modSp">
        <pc:chgData name="Yunhyong Kim" userId="S::yunhyong.kim@glasgow.ac.uk::a6a85f66-bd71-4094-a2e4-4169899d85f7" providerId="AD" clId="Web-{7495A99A-B8DF-1863-58A4-92510D773461}" dt="2024-12-06T10:45:38.447" v="65" actId="14100"/>
        <pc:sldMkLst>
          <pc:docMk/>
          <pc:sldMk cId="2033338490" sldId="298"/>
        </pc:sldMkLst>
      </pc:sldChg>
      <pc:sldChg chg="modSp">
        <pc:chgData name="Yunhyong Kim" userId="S::yunhyong.kim@glasgow.ac.uk::a6a85f66-bd71-4094-a2e4-4169899d85f7" providerId="AD" clId="Web-{7495A99A-B8DF-1863-58A4-92510D773461}" dt="2024-12-06T12:30:16.492" v="3502" actId="1076"/>
        <pc:sldMkLst>
          <pc:docMk/>
          <pc:sldMk cId="740493487" sldId="400"/>
        </pc:sldMkLst>
      </pc:sldChg>
      <pc:sldChg chg="modSp modCm">
        <pc:chgData name="Yunhyong Kim" userId="S::yunhyong.kim@glasgow.ac.uk::a6a85f66-bd71-4094-a2e4-4169899d85f7" providerId="AD" clId="Web-{7495A99A-B8DF-1863-58A4-92510D773461}" dt="2024-12-06T12:45:36.532" v="3636"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7495A99A-B8DF-1863-58A4-92510D773461}" dt="2024-12-06T11:07:17.373" v="542" actId="20577"/>
              <pc2:cmMkLst xmlns:pc2="http://schemas.microsoft.com/office/powerpoint/2019/9/main/command">
                <pc:docMk/>
                <pc:sldMk cId="1024298472" sldId="437"/>
                <pc2:cmMk id="{B3A8D624-DEB1-43EF-9E87-678CD8126A7B}"/>
              </pc2:cmMkLst>
            </pc226:cmChg>
            <pc226:cmChg xmlns:pc226="http://schemas.microsoft.com/office/powerpoint/2022/06/main/command" chg="mod">
              <pc226:chgData name="Yunhyong Kim" userId="S::yunhyong.kim@glasgow.ac.uk::a6a85f66-bd71-4094-a2e4-4169899d85f7" providerId="AD" clId="Web-{7495A99A-B8DF-1863-58A4-92510D773461}" dt="2024-12-06T11:05:47.933" v="519" actId="20577"/>
              <pc2:cmMkLst xmlns:pc2="http://schemas.microsoft.com/office/powerpoint/2019/9/main/command">
                <pc:docMk/>
                <pc:sldMk cId="1024298472" sldId="437"/>
                <pc2:cmMk id="{9B0F7A41-6D3E-4494-9889-BC3966D7E2FB}"/>
              </pc2:cmMkLst>
            </pc226:cmChg>
            <pc226:cmChg xmlns:pc226="http://schemas.microsoft.com/office/powerpoint/2022/06/main/command" chg="mod">
              <pc226:chgData name="Yunhyong Kim" userId="S::yunhyong.kim@glasgow.ac.uk::a6a85f66-bd71-4094-a2e4-4169899d85f7" providerId="AD" clId="Web-{7495A99A-B8DF-1863-58A4-92510D773461}" dt="2024-12-06T11:07:17.373" v="542" actId="20577"/>
              <pc2:cmMkLst xmlns:pc2="http://schemas.microsoft.com/office/powerpoint/2019/9/main/command">
                <pc:docMk/>
                <pc:sldMk cId="1024298472" sldId="437"/>
                <pc2:cmMk id="{0692F0B2-F462-4F88-B12D-CA51490057CC}"/>
              </pc2:cmMkLst>
            </pc226:cmChg>
            <pc226:cmChg xmlns:pc226="http://schemas.microsoft.com/office/powerpoint/2022/06/main/command" chg="mod">
              <pc226:chgData name="Yunhyong Kim" userId="S::yunhyong.kim@glasgow.ac.uk::a6a85f66-bd71-4094-a2e4-4169899d85f7" providerId="AD" clId="Web-{7495A99A-B8DF-1863-58A4-92510D773461}" dt="2024-12-06T12:45:36.532" v="3635" actId="20577"/>
              <pc2:cmMkLst xmlns:pc2="http://schemas.microsoft.com/office/powerpoint/2019/9/main/command">
                <pc:docMk/>
                <pc:sldMk cId="1024298472" sldId="437"/>
                <pc2:cmMk id="{9B93D4F7-C5F7-483C-9EEA-551678F3E107}"/>
              </pc2:cmMkLst>
            </pc226:cmChg>
          </p:ext>
        </pc:extLst>
      </pc:sldChg>
      <pc:sldChg chg="mod modShow">
        <pc:chgData name="Yunhyong Kim" userId="S::yunhyong.kim@glasgow.ac.uk::a6a85f66-bd71-4094-a2e4-4169899d85f7" providerId="AD" clId="Web-{7495A99A-B8DF-1863-58A4-92510D773461}" dt="2024-12-06T11:30:57.880" v="1663"/>
        <pc:sldMkLst>
          <pc:docMk/>
          <pc:sldMk cId="799732240" sldId="440"/>
        </pc:sldMkLst>
      </pc:sldChg>
      <pc:sldChg chg="del">
        <pc:chgData name="Yunhyong Kim" userId="S::yunhyong.kim@glasgow.ac.uk::a6a85f66-bd71-4094-a2e4-4169899d85f7" providerId="AD" clId="Web-{7495A99A-B8DF-1863-58A4-92510D773461}" dt="2024-12-06T11:02:05.505" v="379"/>
        <pc:sldMkLst>
          <pc:docMk/>
          <pc:sldMk cId="501642499" sldId="441"/>
        </pc:sldMkLst>
      </pc:sldChg>
      <pc:sldChg chg="modSp modCm">
        <pc:chgData name="Yunhyong Kim" userId="S::yunhyong.kim@glasgow.ac.uk::a6a85f66-bd71-4094-a2e4-4169899d85f7" providerId="AD" clId="Web-{7495A99A-B8DF-1863-58A4-92510D773461}" dt="2024-12-06T13:09:53.025" v="3917" actId="20577"/>
        <pc:sldMkLst>
          <pc:docMk/>
          <pc:sldMk cId="2616032967" sldId="449"/>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7495A99A-B8DF-1863-58A4-92510D773461}" dt="2024-12-06T10:51:46.504" v="189" actId="20577"/>
              <pc2:cmMkLst xmlns:pc2="http://schemas.microsoft.com/office/powerpoint/2019/9/main/command">
                <pc:docMk/>
                <pc:sldMk cId="2616032967" sldId="449"/>
                <pc2:cmMk id="{6A424B13-5CD6-4390-975A-41F07E33AB12}"/>
              </pc2:cmMkLst>
            </pc226:cmChg>
            <pc226:cmChg xmlns:pc226="http://schemas.microsoft.com/office/powerpoint/2022/06/main/command" chg="mod">
              <pc226:chgData name="Yunhyong Kim" userId="S::yunhyong.kim@glasgow.ac.uk::a6a85f66-bd71-4094-a2e4-4169899d85f7" providerId="AD" clId="Web-{7495A99A-B8DF-1863-58A4-92510D773461}" dt="2024-12-06T10:51:46.504" v="189" actId="20577"/>
              <pc2:cmMkLst xmlns:pc2="http://schemas.microsoft.com/office/powerpoint/2019/9/main/command">
                <pc:docMk/>
                <pc:sldMk cId="2616032967" sldId="449"/>
                <pc2:cmMk id="{EF49E22C-502B-4469-9D15-6A49044EDD48}"/>
              </pc2:cmMkLst>
            </pc226:cmChg>
            <pc226:cmChg xmlns:pc226="http://schemas.microsoft.com/office/powerpoint/2022/06/main/command" chg="mod">
              <pc226:chgData name="Yunhyong Kim" userId="S::yunhyong.kim@glasgow.ac.uk::a6a85f66-bd71-4094-a2e4-4169899d85f7" providerId="AD" clId="Web-{7495A99A-B8DF-1863-58A4-92510D773461}" dt="2024-12-06T13:09:00.382" v="3916" actId="20577"/>
              <pc2:cmMkLst xmlns:pc2="http://schemas.microsoft.com/office/powerpoint/2019/9/main/command">
                <pc:docMk/>
                <pc:sldMk cId="2616032967" sldId="449"/>
                <pc2:cmMk id="{047ECA42-5A80-46D2-A4A3-3561BE20B683}"/>
              </pc2:cmMkLst>
            </pc226:cmChg>
          </p:ext>
        </pc:extLst>
      </pc:sldChg>
      <pc:sldChg chg="mod modShow">
        <pc:chgData name="Yunhyong Kim" userId="S::yunhyong.kim@glasgow.ac.uk::a6a85f66-bd71-4094-a2e4-4169899d85f7" providerId="AD" clId="Web-{7495A99A-B8DF-1863-58A4-92510D773461}" dt="2024-12-06T11:58:56.894" v="2318"/>
        <pc:sldMkLst>
          <pc:docMk/>
          <pc:sldMk cId="1147669245" sldId="450"/>
        </pc:sldMkLst>
      </pc:sldChg>
      <pc:sldChg chg="modSp">
        <pc:chgData name="Yunhyong Kim" userId="S::yunhyong.kim@glasgow.ac.uk::a6a85f66-bd71-4094-a2e4-4169899d85f7" providerId="AD" clId="Web-{7495A99A-B8DF-1863-58A4-92510D773461}" dt="2024-12-06T12:14:23.716" v="2956" actId="20577"/>
        <pc:sldMkLst>
          <pc:docMk/>
          <pc:sldMk cId="827098679" sldId="455"/>
        </pc:sldMkLst>
      </pc:sldChg>
      <pc:sldChg chg="modSp">
        <pc:chgData name="Yunhyong Kim" userId="S::yunhyong.kim@glasgow.ac.uk::a6a85f66-bd71-4094-a2e4-4169899d85f7" providerId="AD" clId="Web-{7495A99A-B8DF-1863-58A4-92510D773461}" dt="2024-12-06T12:50:27.587" v="3748" actId="20577"/>
        <pc:sldMkLst>
          <pc:docMk/>
          <pc:sldMk cId="1568486087" sldId="462"/>
        </pc:sldMkLst>
      </pc:sldChg>
      <pc:sldChg chg="add">
        <pc:chgData name="Yunhyong Kim" userId="S::yunhyong.kim@glasgow.ac.uk::a6a85f66-bd71-4094-a2e4-4169899d85f7" providerId="AD" clId="Web-{7495A99A-B8DF-1863-58A4-92510D773461}" dt="2024-12-06T11:02:41.756" v="380"/>
        <pc:sldMkLst>
          <pc:docMk/>
          <pc:sldMk cId="501642499" sldId="480"/>
        </pc:sldMkLst>
      </pc:sldChg>
      <pc:sldChg chg="addSp delSp modSp add del">
        <pc:chgData name="Yunhyong Kim" userId="S::yunhyong.kim@glasgow.ac.uk::a6a85f66-bd71-4094-a2e4-4169899d85f7" providerId="AD" clId="Web-{7495A99A-B8DF-1863-58A4-92510D773461}" dt="2024-12-06T12:49:23.163" v="3680" actId="20577"/>
        <pc:sldMkLst>
          <pc:docMk/>
          <pc:sldMk cId="4080635598" sldId="481"/>
        </pc:sldMkLst>
      </pc:sldChg>
    </pc:docChg>
  </pc:docChgLst>
  <pc:docChgLst>
    <pc:chgData name="Yunhyong Kim" userId="S::yunhyong.kim@glasgow.ac.uk::a6a85f66-bd71-4094-a2e4-4169899d85f7" providerId="AD" clId="Web-{64AEA36F-E263-5308-74FC-435E9B8ED0D7}"/>
    <pc:docChg chg="addSld delSld modSld">
      <pc:chgData name="Yunhyong Kim" userId="S::yunhyong.kim@glasgow.ac.uk::a6a85f66-bd71-4094-a2e4-4169899d85f7" providerId="AD" clId="Web-{64AEA36F-E263-5308-74FC-435E9B8ED0D7}" dt="2024-12-06T10:00:13.582" v="27"/>
      <pc:docMkLst>
        <pc:docMk/>
      </pc:docMkLst>
      <pc:sldChg chg="modSp">
        <pc:chgData name="Yunhyong Kim" userId="S::yunhyong.kim@glasgow.ac.uk::a6a85f66-bd71-4094-a2e4-4169899d85f7" providerId="AD" clId="Web-{64AEA36F-E263-5308-74FC-435E9B8ED0D7}" dt="2024-12-06T09:11:00.879" v="9" actId="20577"/>
        <pc:sldMkLst>
          <pc:docMk/>
          <pc:sldMk cId="362446577" sldId="394"/>
        </pc:sldMkLst>
      </pc:sldChg>
      <pc:sldChg chg="add del">
        <pc:chgData name="Yunhyong Kim" userId="S::yunhyong.kim@glasgow.ac.uk::a6a85f66-bd71-4094-a2e4-4169899d85f7" providerId="AD" clId="Web-{64AEA36F-E263-5308-74FC-435E9B8ED0D7}" dt="2024-12-06T09:58:16.562" v="11"/>
        <pc:sldMkLst>
          <pc:docMk/>
          <pc:sldMk cId="1147669245" sldId="450"/>
        </pc:sldMkLst>
      </pc:sldChg>
    </pc:docChg>
  </pc:docChgLst>
  <pc:docChgLst>
    <pc:chgData name="Yunhyong Kim" userId="S::yunhyong.kim@glasgow.ac.uk::a6a85f66-bd71-4094-a2e4-4169899d85f7" providerId="AD" clId="Web-{982DF88F-99AD-2F62-CE89-6FDC74DBE782}"/>
    <pc:docChg chg="modSld">
      <pc:chgData name="Yunhyong Kim" userId="S::yunhyong.kim@glasgow.ac.uk::a6a85f66-bd71-4094-a2e4-4169899d85f7" providerId="AD" clId="Web-{982DF88F-99AD-2F62-CE89-6FDC74DBE782}" dt="2024-11-29T14:59:36.876" v="79" actId="20577"/>
      <pc:docMkLst>
        <pc:docMk/>
      </pc:docMkLst>
      <pc:sldChg chg="modSp">
        <pc:chgData name="Yunhyong Kim" userId="S::yunhyong.kim@glasgow.ac.uk::a6a85f66-bd71-4094-a2e4-4169899d85f7" providerId="AD" clId="Web-{982DF88F-99AD-2F62-CE89-6FDC74DBE782}" dt="2024-11-29T14:45:09.468" v="31" actId="20577"/>
        <pc:sldMkLst>
          <pc:docMk/>
          <pc:sldMk cId="109857222" sldId="256"/>
        </pc:sldMkLst>
      </pc:sldChg>
      <pc:sldChg chg="modSp">
        <pc:chgData name="Yunhyong Kim" userId="S::yunhyong.kim@glasgow.ac.uk::a6a85f66-bd71-4094-a2e4-4169899d85f7" providerId="AD" clId="Web-{982DF88F-99AD-2F62-CE89-6FDC74DBE782}" dt="2024-11-29T14:59:36.876" v="79" actId="20577"/>
        <pc:sldMkLst>
          <pc:docMk/>
          <pc:sldMk cId="999767399" sldId="392"/>
        </pc:sldMkLst>
      </pc:sldChg>
      <pc:sldChg chg="addSp delSp modSp">
        <pc:chgData name="Yunhyong Kim" userId="S::yunhyong.kim@glasgow.ac.uk::a6a85f66-bd71-4094-a2e4-4169899d85f7" providerId="AD" clId="Web-{982DF88F-99AD-2F62-CE89-6FDC74DBE782}" dt="2024-11-29T14:47:47.552" v="47"/>
        <pc:sldMkLst>
          <pc:docMk/>
          <pc:sldMk cId="3032606438" sldId="418"/>
        </pc:sldMkLst>
      </pc:sldChg>
      <pc:sldChg chg="modSp modCm">
        <pc:chgData name="Yunhyong Kim" userId="S::yunhyong.kim@glasgow.ac.uk::a6a85f66-bd71-4094-a2e4-4169899d85f7" providerId="AD" clId="Web-{982DF88F-99AD-2F62-CE89-6FDC74DBE782}" dt="2024-11-29T14:51:39.842" v="61" actId="20577"/>
        <pc:sldMkLst>
          <pc:docMk/>
          <pc:sldMk cId="1886882984" sldId="419"/>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82DF88F-99AD-2F62-CE89-6FDC74DBE782}" dt="2024-11-29T14:48:57.977" v="60" actId="20577"/>
              <pc2:cmMkLst xmlns:pc2="http://schemas.microsoft.com/office/powerpoint/2019/9/main/command">
                <pc:docMk/>
                <pc:sldMk cId="1886882984" sldId="419"/>
                <pc2:cmMk id="{01072401-CB39-46E2-BE04-33F36FFD471B}"/>
              </pc2:cmMkLst>
            </pc226:cmChg>
            <pc226:cmChg xmlns:pc226="http://schemas.microsoft.com/office/powerpoint/2022/06/main/command" chg="mod">
              <pc226:chgData name="Yunhyong Kim" userId="S::yunhyong.kim@glasgow.ac.uk::a6a85f66-bd71-4094-a2e4-4169899d85f7" providerId="AD" clId="Web-{982DF88F-99AD-2F62-CE89-6FDC74DBE782}" dt="2024-11-29T14:48:57.977" v="60" actId="20577"/>
              <pc2:cmMkLst xmlns:pc2="http://schemas.microsoft.com/office/powerpoint/2019/9/main/command">
                <pc:docMk/>
                <pc:sldMk cId="1886882984" sldId="419"/>
                <pc2:cmMk id="{F1EC6073-FED0-4869-98C3-C07DAD5C9C62}"/>
              </pc2:cmMkLst>
            </pc226:cmChg>
          </p:ext>
        </pc:extLst>
      </pc:sldChg>
    </pc:docChg>
  </pc:docChgLst>
  <pc:docChgLst>
    <pc:chgData name="Iman Naja" userId="S::iman.naja@glasgow.ac.uk::5a6f6815-848c-412b-9234-c94eccdbdbe3" providerId="AD" clId="Web-{78F40024-53F6-2981-E983-20E924C42CD0}"/>
    <pc:docChg chg="addSld delSld modSld">
      <pc:chgData name="Iman Naja" userId="S::iman.naja@glasgow.ac.uk::5a6f6815-848c-412b-9234-c94eccdbdbe3" providerId="AD" clId="Web-{78F40024-53F6-2981-E983-20E924C42CD0}" dt="2024-12-09T12:23:17.766" v="428" actId="20577"/>
      <pc:docMkLst>
        <pc:docMk/>
      </pc:docMkLst>
      <pc:sldChg chg="modSp">
        <pc:chgData name="Iman Naja" userId="S::iman.naja@glasgow.ac.uk::5a6f6815-848c-412b-9234-c94eccdbdbe3" providerId="AD" clId="Web-{78F40024-53F6-2981-E983-20E924C42CD0}" dt="2024-12-09T11:14:36.965" v="273"/>
        <pc:sldMkLst>
          <pc:docMk/>
          <pc:sldMk cId="3378865918" sldId="353"/>
        </pc:sldMkLst>
      </pc:sldChg>
      <pc:sldChg chg="modSp">
        <pc:chgData name="Iman Naja" userId="S::iman.naja@glasgow.ac.uk::5a6f6815-848c-412b-9234-c94eccdbdbe3" providerId="AD" clId="Web-{78F40024-53F6-2981-E983-20E924C42CD0}" dt="2024-12-09T12:23:17.766" v="428" actId="20577"/>
        <pc:sldMkLst>
          <pc:docMk/>
          <pc:sldMk cId="907387393" sldId="354"/>
        </pc:sldMkLst>
      </pc:sldChg>
      <pc:sldChg chg="modSp">
        <pc:chgData name="Iman Naja" userId="S::iman.naja@glasgow.ac.uk::5a6f6815-848c-412b-9234-c94eccdbdbe3" providerId="AD" clId="Web-{78F40024-53F6-2981-E983-20E924C42CD0}" dt="2024-12-09T11:14:14.182" v="268"/>
        <pc:sldMkLst>
          <pc:docMk/>
          <pc:sldMk cId="999767399" sldId="392"/>
        </pc:sldMkLst>
      </pc:sldChg>
      <pc:sldChg chg="addSp delSp modSp">
        <pc:chgData name="Iman Naja" userId="S::iman.naja@glasgow.ac.uk::5a6f6815-848c-412b-9234-c94eccdbdbe3" providerId="AD" clId="Web-{78F40024-53F6-2981-E983-20E924C42CD0}" dt="2024-12-09T11:31:02.243" v="362"/>
        <pc:sldMkLst>
          <pc:docMk/>
          <pc:sldMk cId="362446577" sldId="394"/>
        </pc:sldMkLst>
      </pc:sldChg>
      <pc:sldChg chg="addSp delSp modSp">
        <pc:chgData name="Iman Naja" userId="S::iman.naja@glasgow.ac.uk::5a6f6815-848c-412b-9234-c94eccdbdbe3" providerId="AD" clId="Web-{78F40024-53F6-2981-E983-20E924C42CD0}" dt="2024-12-09T11:32:22.279" v="389"/>
        <pc:sldMkLst>
          <pc:docMk/>
          <pc:sldMk cId="740493487" sldId="400"/>
        </pc:sldMkLst>
      </pc:sldChg>
      <pc:sldChg chg="addSp delSp modSp">
        <pc:chgData name="Iman Naja" userId="S::iman.naja@glasgow.ac.uk::5a6f6815-848c-412b-9234-c94eccdbdbe3" providerId="AD" clId="Web-{78F40024-53F6-2981-E983-20E924C42CD0}" dt="2024-12-09T11:31:09.588" v="365"/>
        <pc:sldMkLst>
          <pc:docMk/>
          <pc:sldMk cId="1886882984" sldId="419"/>
        </pc:sldMkLst>
      </pc:sldChg>
      <pc:sldChg chg="addSp delSp">
        <pc:chgData name="Iman Naja" userId="S::iman.naja@glasgow.ac.uk::5a6f6815-848c-412b-9234-c94eccdbdbe3" providerId="AD" clId="Web-{78F40024-53F6-2981-E983-20E924C42CD0}" dt="2024-12-09T11:31:06.728" v="364"/>
        <pc:sldMkLst>
          <pc:docMk/>
          <pc:sldMk cId="898342181" sldId="420"/>
        </pc:sldMkLst>
      </pc:sldChg>
      <pc:sldChg chg="addSp delSp">
        <pc:chgData name="Iman Naja" userId="S::iman.naja@glasgow.ac.uk::5a6f6815-848c-412b-9234-c94eccdbdbe3" providerId="AD" clId="Web-{78F40024-53F6-2981-E983-20E924C42CD0}" dt="2024-12-09T11:31:05.165" v="363"/>
        <pc:sldMkLst>
          <pc:docMk/>
          <pc:sldMk cId="3541623476" sldId="421"/>
        </pc:sldMkLst>
      </pc:sldChg>
      <pc:sldChg chg="modSp">
        <pc:chgData name="Iman Naja" userId="S::iman.naja@glasgow.ac.uk::5a6f6815-848c-412b-9234-c94eccdbdbe3" providerId="AD" clId="Web-{78F40024-53F6-2981-E983-20E924C42CD0}" dt="2024-12-09T11:14:08.604" v="265" actId="20577"/>
        <pc:sldMkLst>
          <pc:docMk/>
          <pc:sldMk cId="3379601543" sldId="436"/>
        </pc:sldMkLst>
      </pc:sldChg>
      <pc:sldChg chg="modSp modCm">
        <pc:chgData name="Iman Naja" userId="S::iman.naja@glasgow.ac.uk::5a6f6815-848c-412b-9234-c94eccdbdbe3" providerId="AD" clId="Web-{78F40024-53F6-2981-E983-20E924C42CD0}" dt="2024-12-09T11:20:12.032" v="311"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78F40024-53F6-2981-E983-20E924C42CD0}" dt="2024-12-09T11:19:10.544" v="304" actId="20577"/>
              <pc2:cmMkLst xmlns:pc2="http://schemas.microsoft.com/office/powerpoint/2019/9/main/command">
                <pc:docMk/>
                <pc:sldMk cId="1024298472" sldId="437"/>
                <pc2:cmMk id="{DBBDB909-6017-45B1-AFEE-E703BB1DAC13}"/>
              </pc2:cmMkLst>
            </pc226:cmChg>
            <pc226:cmChg xmlns:pc226="http://schemas.microsoft.com/office/powerpoint/2022/06/main/command" chg="mod">
              <pc226:chgData name="Iman Naja" userId="S::iman.naja@glasgow.ac.uk::5a6f6815-848c-412b-9234-c94eccdbdbe3" providerId="AD" clId="Web-{78F40024-53F6-2981-E983-20E924C42CD0}" dt="2024-12-09T11:19:10.544" v="304" actId="20577"/>
              <pc2:cmMkLst xmlns:pc2="http://schemas.microsoft.com/office/powerpoint/2019/9/main/command">
                <pc:docMk/>
                <pc:sldMk cId="1024298472" sldId="437"/>
                <pc2:cmMk id="{9B93D4F7-C5F7-483C-9EEA-551678F3E107}"/>
              </pc2:cmMkLst>
            </pc226:cmChg>
          </p:ext>
        </pc:extLst>
      </pc:sldChg>
      <pc:sldChg chg="addSp delSp">
        <pc:chgData name="Iman Naja" userId="S::iman.naja@glasgow.ac.uk::5a6f6815-848c-412b-9234-c94eccdbdbe3" providerId="AD" clId="Web-{78F40024-53F6-2981-E983-20E924C42CD0}" dt="2024-12-09T11:30:56.102" v="360"/>
        <pc:sldMkLst>
          <pc:docMk/>
          <pc:sldMk cId="2616032967" sldId="449"/>
        </pc:sldMkLst>
      </pc:sldChg>
      <pc:sldChg chg="addSp delSp modSp modNotes">
        <pc:chgData name="Iman Naja" userId="S::iman.naja@glasgow.ac.uk::5a6f6815-848c-412b-9234-c94eccdbdbe3" providerId="AD" clId="Web-{78F40024-53F6-2981-E983-20E924C42CD0}" dt="2024-12-09T11:30:53.055" v="359"/>
        <pc:sldMkLst>
          <pc:docMk/>
          <pc:sldMk cId="4157490531" sldId="454"/>
        </pc:sldMkLst>
      </pc:sldChg>
      <pc:sldChg chg="modSp">
        <pc:chgData name="Iman Naja" userId="S::iman.naja@glasgow.ac.uk::5a6f6815-848c-412b-9234-c94eccdbdbe3" providerId="AD" clId="Web-{78F40024-53F6-2981-E983-20E924C42CD0}" dt="2024-12-09T11:14:45.637" v="275"/>
        <pc:sldMkLst>
          <pc:docMk/>
          <pc:sldMk cId="3541658111" sldId="461"/>
        </pc:sldMkLst>
      </pc:sldChg>
      <pc:sldChg chg="modSp">
        <pc:chgData name="Iman Naja" userId="S::iman.naja@glasgow.ac.uk::5a6f6815-848c-412b-9234-c94eccdbdbe3" providerId="AD" clId="Web-{78F40024-53F6-2981-E983-20E924C42CD0}" dt="2024-12-09T11:14:26.292" v="271"/>
        <pc:sldMkLst>
          <pc:docMk/>
          <pc:sldMk cId="1177807326" sldId="467"/>
        </pc:sldMkLst>
      </pc:sldChg>
      <pc:sldChg chg="modNotes">
        <pc:chgData name="Iman Naja" userId="S::iman.naja@glasgow.ac.uk::5a6f6815-848c-412b-9234-c94eccdbdbe3" providerId="AD" clId="Web-{78F40024-53F6-2981-E983-20E924C42CD0}" dt="2024-12-09T10:54:00.109" v="263"/>
        <pc:sldMkLst>
          <pc:docMk/>
          <pc:sldMk cId="1880029610" sldId="469"/>
        </pc:sldMkLst>
      </pc:sldChg>
      <pc:sldChg chg="modSp">
        <pc:chgData name="Iman Naja" userId="S::iman.naja@glasgow.ac.uk::5a6f6815-848c-412b-9234-c94eccdbdbe3" providerId="AD" clId="Web-{78F40024-53F6-2981-E983-20E924C42CD0}" dt="2024-12-09T11:14:25.777" v="270" actId="20577"/>
        <pc:sldMkLst>
          <pc:docMk/>
          <pc:sldMk cId="2559683024" sldId="476"/>
        </pc:sldMkLst>
      </pc:sldChg>
      <pc:sldChg chg="modSp">
        <pc:chgData name="Iman Naja" userId="S::iman.naja@glasgow.ac.uk::5a6f6815-848c-412b-9234-c94eccdbdbe3" providerId="AD" clId="Web-{78F40024-53F6-2981-E983-20E924C42CD0}" dt="2024-12-09T11:14:11.073" v="267" actId="20577"/>
        <pc:sldMkLst>
          <pc:docMk/>
          <pc:sldMk cId="501642499" sldId="480"/>
        </pc:sldMkLst>
      </pc:sldChg>
      <pc:sldChg chg="modSp">
        <pc:chgData name="Iman Naja" userId="S::iman.naja@glasgow.ac.uk::5a6f6815-848c-412b-9234-c94eccdbdbe3" providerId="AD" clId="Web-{78F40024-53F6-2981-E983-20E924C42CD0}" dt="2024-12-09T11:14:31.340" v="272"/>
        <pc:sldMkLst>
          <pc:docMk/>
          <pc:sldMk cId="1497449066" sldId="482"/>
        </pc:sldMkLst>
      </pc:sldChg>
      <pc:sldChg chg="delSp modSp add del replId">
        <pc:chgData name="Iman Naja" userId="S::iman.naja@glasgow.ac.uk::5a6f6815-848c-412b-9234-c94eccdbdbe3" providerId="AD" clId="Web-{78F40024-53F6-2981-E983-20E924C42CD0}" dt="2024-12-09T10:24:09.968" v="51"/>
        <pc:sldMkLst>
          <pc:docMk/>
          <pc:sldMk cId="764048223" sldId="483"/>
        </pc:sldMkLst>
      </pc:sldChg>
    </pc:docChg>
  </pc:docChgLst>
  <pc:docChgLst>
    <pc:chgData name="Iman Naja" userId="S::iman.naja@glasgow.ac.uk::5a6f6815-848c-412b-9234-c94eccdbdbe3" providerId="AD" clId="Web-{B5BFC990-7A2D-5168-E346-F99AC23577F8}"/>
    <pc:docChg chg="modSld">
      <pc:chgData name="Iman Naja" userId="S::iman.naja@glasgow.ac.uk::5a6f6815-848c-412b-9234-c94eccdbdbe3" providerId="AD" clId="Web-{B5BFC990-7A2D-5168-E346-F99AC23577F8}" dt="2024-12-10T12:40:01.240" v="3" actId="20577"/>
      <pc:docMkLst>
        <pc:docMk/>
      </pc:docMkLst>
      <pc:sldChg chg="modSp">
        <pc:chgData name="Iman Naja" userId="S::iman.naja@glasgow.ac.uk::5a6f6815-848c-412b-9234-c94eccdbdbe3" providerId="AD" clId="Web-{B5BFC990-7A2D-5168-E346-F99AC23577F8}" dt="2024-12-10T12:40:01.240" v="3" actId="20577"/>
        <pc:sldMkLst>
          <pc:docMk/>
          <pc:sldMk cId="4157490531" sldId="454"/>
        </pc:sldMkLst>
      </pc:sldChg>
    </pc:docChg>
  </pc:docChgLst>
  <pc:docChgLst>
    <pc:chgData name="Yunhyong Kim" userId="S::yunhyong.kim@glasgow.ac.uk::a6a85f66-bd71-4094-a2e4-4169899d85f7" providerId="AD" clId="Web-{9FEA4411-9F25-657B-D383-D59DAA352C2A}"/>
    <pc:docChg chg="addSld delSld modSld">
      <pc:chgData name="Yunhyong Kim" userId="S::yunhyong.kim@glasgow.ac.uk::a6a85f66-bd71-4094-a2e4-4169899d85f7" providerId="AD" clId="Web-{9FEA4411-9F25-657B-D383-D59DAA352C2A}" dt="2024-12-02T18:25:18.976" v="857" actId="20577"/>
      <pc:docMkLst>
        <pc:docMk/>
      </pc:docMkLst>
      <pc:sldChg chg="modSp">
        <pc:chgData name="Yunhyong Kim" userId="S::yunhyong.kim@glasgow.ac.uk::a6a85f66-bd71-4094-a2e4-4169899d85f7" providerId="AD" clId="Web-{9FEA4411-9F25-657B-D383-D59DAA352C2A}" dt="2024-12-02T10:00:56.617" v="89" actId="20577"/>
        <pc:sldMkLst>
          <pc:docMk/>
          <pc:sldMk cId="2033338490" sldId="298"/>
        </pc:sldMkLst>
      </pc:sldChg>
      <pc:sldChg chg="modSp">
        <pc:chgData name="Yunhyong Kim" userId="S::yunhyong.kim@glasgow.ac.uk::a6a85f66-bd71-4094-a2e4-4169899d85f7" providerId="AD" clId="Web-{9FEA4411-9F25-657B-D383-D59DAA352C2A}" dt="2024-12-02T09:57:40.813" v="45" actId="20577"/>
        <pc:sldMkLst>
          <pc:docMk/>
          <pc:sldMk cId="362446577" sldId="394"/>
        </pc:sldMkLst>
      </pc:sldChg>
      <pc:sldChg chg="modSp">
        <pc:chgData name="Yunhyong Kim" userId="S::yunhyong.kim@glasgow.ac.uk::a6a85f66-bd71-4094-a2e4-4169899d85f7" providerId="AD" clId="Web-{9FEA4411-9F25-657B-D383-D59DAA352C2A}" dt="2024-12-02T18:25:18.976" v="857" actId="20577"/>
        <pc:sldMkLst>
          <pc:docMk/>
          <pc:sldMk cId="3039515653" sldId="405"/>
        </pc:sldMkLst>
      </pc:sldChg>
      <pc:sldChg chg="modSp">
        <pc:chgData name="Yunhyong Kim" userId="S::yunhyong.kim@glasgow.ac.uk::a6a85f66-bd71-4094-a2e4-4169899d85f7" providerId="AD" clId="Web-{9FEA4411-9F25-657B-D383-D59DAA352C2A}" dt="2024-12-02T15:43:26.360" v="505" actId="20577"/>
        <pc:sldMkLst>
          <pc:docMk/>
          <pc:sldMk cId="1177807326" sldId="467"/>
        </pc:sldMkLst>
      </pc:sldChg>
      <pc:sldChg chg="addSp delSp modSp add del">
        <pc:chgData name="Yunhyong Kim" userId="S::yunhyong.kim@glasgow.ac.uk::a6a85f66-bd71-4094-a2e4-4169899d85f7" providerId="AD" clId="Web-{9FEA4411-9F25-657B-D383-D59DAA352C2A}" dt="2024-12-02T18:08:01.933" v="618" actId="1076"/>
        <pc:sldMkLst>
          <pc:docMk/>
          <pc:sldMk cId="2110388206" sldId="468"/>
        </pc:sldMkLst>
      </pc:sldChg>
      <pc:sldChg chg="modSp">
        <pc:chgData name="Yunhyong Kim" userId="S::yunhyong.kim@glasgow.ac.uk::a6a85f66-bd71-4094-a2e4-4169899d85f7" providerId="AD" clId="Web-{9FEA4411-9F25-657B-D383-D59DAA352C2A}" dt="2024-12-02T15:53:03.472" v="617" actId="20577"/>
        <pc:sldMkLst>
          <pc:docMk/>
          <pc:sldMk cId="1880029610" sldId="469"/>
        </pc:sldMkLst>
      </pc:sldChg>
    </pc:docChg>
  </pc:docChgLst>
  <pc:docChgLst>
    <pc:chgData name="Yunhyong Kim" userId="S::yunhyong.kim@glasgow.ac.uk::a6a85f66-bd71-4094-a2e4-4169899d85f7" providerId="AD" clId="Web-{B9332494-1B75-2668-FE58-8BB696D59A7D}"/>
    <pc:docChg chg="modSld">
      <pc:chgData name="Yunhyong Kim" userId="S::yunhyong.kim@glasgow.ac.uk::a6a85f66-bd71-4094-a2e4-4169899d85f7" providerId="AD" clId="Web-{B9332494-1B75-2668-FE58-8BB696D59A7D}" dt="2024-12-05T16:25:18.997" v="1" actId="20577"/>
      <pc:docMkLst>
        <pc:docMk/>
      </pc:docMkLst>
      <pc:sldChg chg="modSp">
        <pc:chgData name="Yunhyong Kim" userId="S::yunhyong.kim@glasgow.ac.uk::a6a85f66-bd71-4094-a2e4-4169899d85f7" providerId="AD" clId="Web-{B9332494-1B75-2668-FE58-8BB696D59A7D}" dt="2024-12-05T16:25:18.997" v="1" actId="20577"/>
        <pc:sldMkLst>
          <pc:docMk/>
          <pc:sldMk cId="3541623476" sldId="421"/>
        </pc:sldMkLst>
      </pc:sldChg>
    </pc:docChg>
  </pc:docChgLst>
  <pc:docChgLst>
    <pc:chgData name="Jenni Webster" userId="S::jennifer.webster@glasgow.ac.uk::52de079a-e523-4159-ba70-018ccf222ef1" providerId="AD" clId="Web-{674F3883-F254-0031-A908-B0FDDD1F0A6B}"/>
    <pc:docChg chg="addSld delSld modSld">
      <pc:chgData name="Jenni Webster" userId="S::jennifer.webster@glasgow.ac.uk::52de079a-e523-4159-ba70-018ccf222ef1" providerId="AD" clId="Web-{674F3883-F254-0031-A908-B0FDDD1F0A6B}" dt="2024-11-28T11:52:34.286" v="1118"/>
      <pc:docMkLst>
        <pc:docMk/>
      </pc:docMkLst>
      <pc:sldChg chg="modSp modCm">
        <pc:chgData name="Jenni Webster" userId="S::jennifer.webster@glasgow.ac.uk::52de079a-e523-4159-ba70-018ccf222ef1" providerId="AD" clId="Web-{674F3883-F254-0031-A908-B0FDDD1F0A6B}" dt="2024-11-28T11:41:03.128" v="991" actId="1076"/>
        <pc:sldMkLst>
          <pc:docMk/>
          <pc:sldMk cId="799732240" sldId="440"/>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674F3883-F254-0031-A908-B0FDDD1F0A6B}" dt="2024-11-28T11:40:21.704" v="989" actId="20577"/>
              <pc2:cmMkLst xmlns:pc2="http://schemas.microsoft.com/office/powerpoint/2019/9/main/command">
                <pc:docMk/>
                <pc:sldMk cId="799732240" sldId="440"/>
                <pc2:cmMk id="{9F58476C-AE96-43E8-B00D-45EB1789B508}"/>
              </pc2:cmMkLst>
            </pc226:cmChg>
          </p:ext>
        </pc:extLst>
      </pc:sldChg>
      <pc:sldChg chg="modSp del">
        <pc:chgData name="Jenni Webster" userId="S::jennifer.webster@glasgow.ac.uk::52de079a-e523-4159-ba70-018ccf222ef1" providerId="AD" clId="Web-{674F3883-F254-0031-A908-B0FDDD1F0A6B}" dt="2024-11-28T11:11:52.271" v="48"/>
        <pc:sldMkLst>
          <pc:docMk/>
          <pc:sldMk cId="636868704" sldId="442"/>
        </pc:sldMkLst>
      </pc:sldChg>
      <pc:sldChg chg="modSp new">
        <pc:chgData name="Jenni Webster" userId="S::jennifer.webster@glasgow.ac.uk::52de079a-e523-4159-ba70-018ccf222ef1" providerId="AD" clId="Web-{674F3883-F254-0031-A908-B0FDDD1F0A6B}" dt="2024-11-28T11:12:14.695" v="77" actId="20577"/>
        <pc:sldMkLst>
          <pc:docMk/>
          <pc:sldMk cId="437337472" sldId="446"/>
        </pc:sldMkLst>
      </pc:sldChg>
      <pc:sldChg chg="new del">
        <pc:chgData name="Jenni Webster" userId="S::jennifer.webster@glasgow.ac.uk::52de079a-e523-4159-ba70-018ccf222ef1" providerId="AD" clId="Web-{674F3883-F254-0031-A908-B0FDDD1F0A6B}" dt="2024-11-28T11:42:49.542" v="995"/>
        <pc:sldMkLst>
          <pc:docMk/>
          <pc:sldMk cId="362439736" sldId="451"/>
        </pc:sldMkLst>
      </pc:sldChg>
      <pc:sldChg chg="addSp delSp modSp new">
        <pc:chgData name="Jenni Webster" userId="S::jennifer.webster@glasgow.ac.uk::52de079a-e523-4159-ba70-018ccf222ef1" providerId="AD" clId="Web-{674F3883-F254-0031-A908-B0FDDD1F0A6B}" dt="2024-11-28T11:52:34.286" v="1118"/>
        <pc:sldMkLst>
          <pc:docMk/>
          <pc:sldMk cId="3458953296" sldId="451"/>
        </pc:sldMkLst>
      </pc:sldChg>
    </pc:docChg>
  </pc:docChgLst>
  <pc:docChgLst>
    <pc:chgData name="Yunhyong Kim" userId="S::yunhyong.kim@glasgow.ac.uk::a6a85f66-bd71-4094-a2e4-4169899d85f7" providerId="AD" clId="Web-{8C0B66A8-7EB6-CBC0-BC29-1F5B98D838C3}"/>
    <pc:docChg chg="addSld delSld modSld">
      <pc:chgData name="Yunhyong Kim" userId="S::yunhyong.kim@glasgow.ac.uk::a6a85f66-bd71-4094-a2e4-4169899d85f7" providerId="AD" clId="Web-{8C0B66A8-7EB6-CBC0-BC29-1F5B98D838C3}" dt="2024-12-09T21:13:14.504" v="282" actId="20577"/>
      <pc:docMkLst>
        <pc:docMk/>
      </pc:docMkLst>
      <pc:sldChg chg="modSp">
        <pc:chgData name="Yunhyong Kim" userId="S::yunhyong.kim@glasgow.ac.uk::a6a85f66-bd71-4094-a2e4-4169899d85f7" providerId="AD" clId="Web-{8C0B66A8-7EB6-CBC0-BC29-1F5B98D838C3}" dt="2024-12-09T20:52:22.134" v="147" actId="20577"/>
        <pc:sldMkLst>
          <pc:docMk/>
          <pc:sldMk cId="1024298472" sldId="437"/>
        </pc:sldMkLst>
      </pc:sldChg>
      <pc:sldChg chg="modSp">
        <pc:chgData name="Yunhyong Kim" userId="S::yunhyong.kim@glasgow.ac.uk::a6a85f66-bd71-4094-a2e4-4169899d85f7" providerId="AD" clId="Web-{8C0B66A8-7EB6-CBC0-BC29-1F5B98D838C3}" dt="2024-12-09T21:05:18.114" v="193" actId="20577"/>
        <pc:sldMkLst>
          <pc:docMk/>
          <pc:sldMk cId="2110388206" sldId="468"/>
        </pc:sldMkLst>
      </pc:sldChg>
      <pc:sldChg chg="delSp modSp del mod modShow">
        <pc:chgData name="Yunhyong Kim" userId="S::yunhyong.kim@glasgow.ac.uk::a6a85f66-bd71-4094-a2e4-4169899d85f7" providerId="AD" clId="Web-{8C0B66A8-7EB6-CBC0-BC29-1F5B98D838C3}" dt="2024-12-09T20:30:28.166" v="72"/>
        <pc:sldMkLst>
          <pc:docMk/>
          <pc:sldMk cId="1880029610" sldId="469"/>
        </pc:sldMkLst>
      </pc:sldChg>
      <pc:sldChg chg="delSp modSp modNotes">
        <pc:chgData name="Yunhyong Kim" userId="S::yunhyong.kim@glasgow.ac.uk::a6a85f66-bd71-4094-a2e4-4169899d85f7" providerId="AD" clId="Web-{8C0B66A8-7EB6-CBC0-BC29-1F5B98D838C3}" dt="2024-12-09T21:13:14.504" v="282" actId="20577"/>
        <pc:sldMkLst>
          <pc:docMk/>
          <pc:sldMk cId="4222482592" sldId="471"/>
        </pc:sldMkLst>
      </pc:sldChg>
      <pc:sldChg chg="new del">
        <pc:chgData name="Yunhyong Kim" userId="S::yunhyong.kim@glasgow.ac.uk::a6a85f66-bd71-4094-a2e4-4169899d85f7" providerId="AD" clId="Web-{8C0B66A8-7EB6-CBC0-BC29-1F5B98D838C3}" dt="2024-12-09T20:23:04.120" v="9"/>
        <pc:sldMkLst>
          <pc:docMk/>
          <pc:sldMk cId="4125478685" sldId="488"/>
        </pc:sldMkLst>
      </pc:sldChg>
      <pc:sldChg chg="addSp delSp modSp add replId modNotes">
        <pc:chgData name="Yunhyong Kim" userId="S::yunhyong.kim@glasgow.ac.uk::a6a85f66-bd71-4094-a2e4-4169899d85f7" providerId="AD" clId="Web-{8C0B66A8-7EB6-CBC0-BC29-1F5B98D838C3}" dt="2024-12-09T21:08:31.408" v="231"/>
        <pc:sldMkLst>
          <pc:docMk/>
          <pc:sldMk cId="4244786995" sldId="488"/>
        </pc:sldMkLst>
      </pc:sldChg>
    </pc:docChg>
  </pc:docChgLst>
  <pc:docChgLst>
    <pc:chgData name="Yunhyong Kim" userId="S::yunhyong.kim@glasgow.ac.uk::a6a85f66-bd71-4094-a2e4-4169899d85f7" providerId="AD" clId="Web-{9911C611-F884-9275-A3BB-8F5571DF2141}"/>
    <pc:docChg chg="delSld modSld">
      <pc:chgData name="Yunhyong Kim" userId="S::yunhyong.kim@glasgow.ac.uk::a6a85f66-bd71-4094-a2e4-4169899d85f7" providerId="AD" clId="Web-{9911C611-F884-9275-A3BB-8F5571DF2141}" dt="2024-12-10T09:43:42.267" v="185" actId="14100"/>
      <pc:docMkLst>
        <pc:docMk/>
      </pc:docMkLst>
      <pc:sldChg chg="del">
        <pc:chgData name="Yunhyong Kim" userId="S::yunhyong.kim@glasgow.ac.uk::a6a85f66-bd71-4094-a2e4-4169899d85f7" providerId="AD" clId="Web-{9911C611-F884-9275-A3BB-8F5571DF2141}" dt="2024-12-09T21:19:58.278" v="0"/>
        <pc:sldMkLst>
          <pc:docMk/>
          <pc:sldMk cId="3913350296" sldId="434"/>
        </pc:sldMkLst>
      </pc:sldChg>
      <pc:sldChg chg="delAnim">
        <pc:chgData name="Yunhyong Kim" userId="S::yunhyong.kim@glasgow.ac.uk::a6a85f66-bd71-4094-a2e4-4169899d85f7" providerId="AD" clId="Web-{9911C611-F884-9275-A3BB-8F5571DF2141}" dt="2024-12-10T09:36:23.158" v="26"/>
        <pc:sldMkLst>
          <pc:docMk/>
          <pc:sldMk cId="1283193680" sldId="472"/>
        </pc:sldMkLst>
      </pc:sldChg>
      <pc:sldChg chg="modSp">
        <pc:chgData name="Yunhyong Kim" userId="S::yunhyong.kim@glasgow.ac.uk::a6a85f66-bd71-4094-a2e4-4169899d85f7" providerId="AD" clId="Web-{9911C611-F884-9275-A3BB-8F5571DF2141}" dt="2024-12-10T08:57:13.290" v="22" actId="20577"/>
        <pc:sldMkLst>
          <pc:docMk/>
          <pc:sldMk cId="924799376" sldId="483"/>
        </pc:sldMkLst>
      </pc:sldChg>
      <pc:sldChg chg="modSp">
        <pc:chgData name="Yunhyong Kim" userId="S::yunhyong.kim@glasgow.ac.uk::a6a85f66-bd71-4094-a2e4-4169899d85f7" providerId="AD" clId="Web-{9911C611-F884-9275-A3BB-8F5571DF2141}" dt="2024-12-10T09:04:58.495" v="25" actId="20577"/>
        <pc:sldMkLst>
          <pc:docMk/>
          <pc:sldMk cId="51841015" sldId="484"/>
        </pc:sldMkLst>
      </pc:sldChg>
      <pc:sldChg chg="addSp modSp">
        <pc:chgData name="Yunhyong Kim" userId="S::yunhyong.kim@glasgow.ac.uk::a6a85f66-bd71-4094-a2e4-4169899d85f7" providerId="AD" clId="Web-{9911C611-F884-9275-A3BB-8F5571DF2141}" dt="2024-12-10T09:43:42.267" v="185" actId="14100"/>
        <pc:sldMkLst>
          <pc:docMk/>
          <pc:sldMk cId="4244786995" sldId="488"/>
        </pc:sldMkLst>
      </pc:sldChg>
    </pc:docChg>
  </pc:docChgLst>
  <pc:docChgLst>
    <pc:chgData name="Yunhyong Kim" userId="S::yunhyong.kim@glasgow.ac.uk::a6a85f66-bd71-4094-a2e4-4169899d85f7" providerId="AD" clId="Web-{8025BA10-9F39-E167-A4E6-9AF3292DB220}"/>
    <pc:docChg chg="addSld delSld modSld">
      <pc:chgData name="Yunhyong Kim" userId="S::yunhyong.kim@glasgow.ac.uk::a6a85f66-bd71-4094-a2e4-4169899d85f7" providerId="AD" clId="Web-{8025BA10-9F39-E167-A4E6-9AF3292DB220}" dt="2024-12-09T15:26:53.826" v="547" actId="20577"/>
      <pc:docMkLst>
        <pc:docMk/>
      </pc:docMkLst>
      <pc:sldChg chg="del">
        <pc:chgData name="Yunhyong Kim" userId="S::yunhyong.kim@glasgow.ac.uk::a6a85f66-bd71-4094-a2e4-4169899d85f7" providerId="AD" clId="Web-{8025BA10-9F39-E167-A4E6-9AF3292DB220}" dt="2024-12-09T12:26:38.732" v="17"/>
        <pc:sldMkLst>
          <pc:docMk/>
          <pc:sldMk cId="2700127747" sldId="381"/>
        </pc:sldMkLst>
      </pc:sldChg>
      <pc:sldChg chg="del">
        <pc:chgData name="Yunhyong Kim" userId="S::yunhyong.kim@glasgow.ac.uk::a6a85f66-bd71-4094-a2e4-4169899d85f7" providerId="AD" clId="Web-{8025BA10-9F39-E167-A4E6-9AF3292DB220}" dt="2024-12-09T12:26:35.654" v="16"/>
        <pc:sldMkLst>
          <pc:docMk/>
          <pc:sldMk cId="283974719" sldId="382"/>
        </pc:sldMkLst>
      </pc:sldChg>
      <pc:sldChg chg="modSp">
        <pc:chgData name="Yunhyong Kim" userId="S::yunhyong.kim@glasgow.ac.uk::a6a85f66-bd71-4094-a2e4-4169899d85f7" providerId="AD" clId="Web-{8025BA10-9F39-E167-A4E6-9AF3292DB220}" dt="2024-12-09T15:26:53.826" v="547" actId="20577"/>
        <pc:sldMkLst>
          <pc:docMk/>
          <pc:sldMk cId="827098679" sldId="455"/>
        </pc:sldMkLst>
      </pc:sldChg>
      <pc:sldChg chg="modSp">
        <pc:chgData name="Yunhyong Kim" userId="S::yunhyong.kim@glasgow.ac.uk::a6a85f66-bd71-4094-a2e4-4169899d85f7" providerId="AD" clId="Web-{8025BA10-9F39-E167-A4E6-9AF3292DB220}" dt="2024-12-09T12:02:48.399" v="15" actId="20577"/>
        <pc:sldMkLst>
          <pc:docMk/>
          <pc:sldMk cId="1568486087" sldId="462"/>
        </pc:sldMkLst>
      </pc:sldChg>
      <pc:sldChg chg="modSp">
        <pc:chgData name="Yunhyong Kim" userId="S::yunhyong.kim@glasgow.ac.uk::a6a85f66-bd71-4094-a2e4-4169899d85f7" providerId="AD" clId="Web-{8025BA10-9F39-E167-A4E6-9AF3292DB220}" dt="2024-12-09T15:05:02.707" v="453" actId="20577"/>
        <pc:sldMkLst>
          <pc:docMk/>
          <pc:sldMk cId="2110388206" sldId="468"/>
        </pc:sldMkLst>
      </pc:sldChg>
      <pc:sldChg chg="addSp delSp modSp">
        <pc:chgData name="Yunhyong Kim" userId="S::yunhyong.kim@glasgow.ac.uk::a6a85f66-bd71-4094-a2e4-4169899d85f7" providerId="AD" clId="Web-{8025BA10-9F39-E167-A4E6-9AF3292DB220}" dt="2024-12-09T14:02:31.420" v="133"/>
        <pc:sldMkLst>
          <pc:docMk/>
          <pc:sldMk cId="1880029610" sldId="469"/>
        </pc:sldMkLst>
      </pc:sldChg>
      <pc:sldChg chg="addSp delSp modSp">
        <pc:chgData name="Yunhyong Kim" userId="S::yunhyong.kim@glasgow.ac.uk::a6a85f66-bd71-4094-a2e4-4169899d85f7" providerId="AD" clId="Web-{8025BA10-9F39-E167-A4E6-9AF3292DB220}" dt="2024-12-09T15:02:10.485" v="450" actId="1076"/>
        <pc:sldMkLst>
          <pc:docMk/>
          <pc:sldMk cId="4222482592" sldId="471"/>
        </pc:sldMkLst>
      </pc:sldChg>
      <pc:sldChg chg="modSp">
        <pc:chgData name="Yunhyong Kim" userId="S::yunhyong.kim@glasgow.ac.uk::a6a85f66-bd71-4094-a2e4-4169899d85f7" providerId="AD" clId="Web-{8025BA10-9F39-E167-A4E6-9AF3292DB220}" dt="2024-12-09T14:53:52.850" v="449" actId="14100"/>
        <pc:sldMkLst>
          <pc:docMk/>
          <pc:sldMk cId="762995406" sldId="478"/>
        </pc:sldMkLst>
      </pc:sldChg>
      <pc:sldChg chg="modSp del">
        <pc:chgData name="Yunhyong Kim" userId="S::yunhyong.kim@glasgow.ac.uk::a6a85f66-bd71-4094-a2e4-4169899d85f7" providerId="AD" clId="Web-{8025BA10-9F39-E167-A4E6-9AF3292DB220}" dt="2024-12-09T15:15:41.704" v="505"/>
        <pc:sldMkLst>
          <pc:docMk/>
          <pc:sldMk cId="1497449066" sldId="482"/>
        </pc:sldMkLst>
      </pc:sldChg>
      <pc:sldChg chg="add replId">
        <pc:chgData name="Yunhyong Kim" userId="S::yunhyong.kim@glasgow.ac.uk::a6a85f66-bd71-4094-a2e4-4169899d85f7" providerId="AD" clId="Web-{8025BA10-9F39-E167-A4E6-9AF3292DB220}" dt="2024-12-09T15:11:40.902" v="488"/>
        <pc:sldMkLst>
          <pc:docMk/>
          <pc:sldMk cId="51841015" sldId="484"/>
        </pc:sldMkLst>
      </pc:sldChg>
      <pc:sldChg chg="addSp delSp modSp add replId">
        <pc:chgData name="Yunhyong Kim" userId="S::yunhyong.kim@glasgow.ac.uk::a6a85f66-bd71-4094-a2e4-4169899d85f7" providerId="AD" clId="Web-{8025BA10-9F39-E167-A4E6-9AF3292DB220}" dt="2024-12-09T15:15:36.485" v="504"/>
        <pc:sldMkLst>
          <pc:docMk/>
          <pc:sldMk cId="1019864168" sldId="485"/>
        </pc:sldMkLst>
      </pc:sldChg>
    </pc:docChg>
  </pc:docChgLst>
  <pc:docChgLst>
    <pc:chgData name="Yunhyong Kim" userId="S::yunhyong.kim@glasgow.ac.uk::a6a85f66-bd71-4094-a2e4-4169899d85f7" providerId="AD" clId="Web-{94B14182-754F-BF6B-FB6D-9DCA7F06B385}"/>
    <pc:docChg chg="modSld">
      <pc:chgData name="Yunhyong Kim" userId="S::yunhyong.kim@glasgow.ac.uk::a6a85f66-bd71-4094-a2e4-4169899d85f7" providerId="AD" clId="Web-{94B14182-754F-BF6B-FB6D-9DCA7F06B385}" dt="2024-11-29T17:02:58.374" v="31" actId="20577"/>
      <pc:docMkLst>
        <pc:docMk/>
      </pc:docMkLst>
      <pc:sldChg chg="modSp modCm">
        <pc:chgData name="Yunhyong Kim" userId="S::yunhyong.kim@glasgow.ac.uk::a6a85f66-bd71-4094-a2e4-4169899d85f7" providerId="AD" clId="Web-{94B14182-754F-BF6B-FB6D-9DCA7F06B385}" dt="2024-11-29T17:02:58.374" v="31" actId="20577"/>
        <pc:sldMkLst>
          <pc:docMk/>
          <pc:sldMk cId="799732240" sldId="440"/>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4B14182-754F-BF6B-FB6D-9DCA7F06B385}" dt="2024-11-29T17:02:58.374" v="30" actId="20577"/>
              <pc2:cmMkLst xmlns:pc2="http://schemas.microsoft.com/office/powerpoint/2019/9/main/command">
                <pc:docMk/>
                <pc:sldMk cId="799732240" sldId="440"/>
                <pc2:cmMk id="{9F58476C-AE96-43E8-B00D-45EB1789B508}"/>
              </pc2:cmMkLst>
            </pc226:cmChg>
          </p:ext>
        </pc:extLst>
      </pc:sldChg>
    </pc:docChg>
  </pc:docChgLst>
  <pc:docChgLst>
    <pc:chgData name="Yunhyong Kim" userId="S::yunhyong.kim@glasgow.ac.uk::a6a85f66-bd71-4094-a2e4-4169899d85f7" providerId="AD" clId="Web-{F7D18760-12F7-B7BF-3A33-071DDB25BFD0}"/>
    <pc:docChg chg="addSld modSld sldOrd">
      <pc:chgData name="Yunhyong Kim" userId="S::yunhyong.kim@glasgow.ac.uk::a6a85f66-bd71-4094-a2e4-4169899d85f7" providerId="AD" clId="Web-{F7D18760-12F7-B7BF-3A33-071DDB25BFD0}" dt="2024-11-29T19:17:12.958" v="1230"/>
      <pc:docMkLst>
        <pc:docMk/>
      </pc:docMkLst>
      <pc:sldChg chg="modSp modCm">
        <pc:chgData name="Yunhyong Kim" userId="S::yunhyong.kim@glasgow.ac.uk::a6a85f66-bd71-4094-a2e4-4169899d85f7" providerId="AD" clId="Web-{F7D18760-12F7-B7BF-3A33-071DDB25BFD0}" dt="2024-11-29T18:20:55.674" v="2"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F7D18760-12F7-B7BF-3A33-071DDB25BFD0}" dt="2024-11-29T18:20:30.282" v="1" actId="20577"/>
              <pc2:cmMkLst xmlns:pc2="http://schemas.microsoft.com/office/powerpoint/2019/9/main/command">
                <pc:docMk/>
                <pc:sldMk cId="1024298472" sldId="437"/>
                <pc2:cmMk id="{B3A8D624-DEB1-43EF-9E87-678CD8126A7B}"/>
              </pc2:cmMkLst>
            </pc226:cmChg>
          </p:ext>
        </pc:extLst>
      </pc:sldChg>
      <pc:sldChg chg="modSp modCm">
        <pc:chgData name="Yunhyong Kim" userId="S::yunhyong.kim@glasgow.ac.uk::a6a85f66-bd71-4094-a2e4-4169899d85f7" providerId="AD" clId="Web-{F7D18760-12F7-B7BF-3A33-071DDB25BFD0}" dt="2024-11-29T19:16:42.426" v="1229" actId="20577"/>
        <pc:sldMkLst>
          <pc:docMk/>
          <pc:sldMk cId="799732240" sldId="440"/>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F7D18760-12F7-B7BF-3A33-071DDB25BFD0}" dt="2024-11-29T19:16:41.425" v="1227" actId="20577"/>
              <pc2:cmMkLst xmlns:pc2="http://schemas.microsoft.com/office/powerpoint/2019/9/main/command">
                <pc:docMk/>
                <pc:sldMk cId="799732240" sldId="440"/>
                <pc2:cmMk id="{9F58476C-AE96-43E8-B00D-45EB1789B508}"/>
              </pc2:cmMkLst>
            </pc226:cmChg>
          </p:ext>
        </pc:extLst>
      </pc:sldChg>
      <pc:sldChg chg="addSp modSp">
        <pc:chgData name="Yunhyong Kim" userId="S::yunhyong.kim@glasgow.ac.uk::a6a85f66-bd71-4094-a2e4-4169899d85f7" providerId="AD" clId="Web-{F7D18760-12F7-B7BF-3A33-071DDB25BFD0}" dt="2024-11-29T18:56:13.457" v="949" actId="14100"/>
        <pc:sldMkLst>
          <pc:docMk/>
          <pc:sldMk cId="4157490531" sldId="454"/>
        </pc:sldMkLst>
      </pc:sldChg>
      <pc:sldChg chg="addSp delSp modSp new ord">
        <pc:chgData name="Yunhyong Kim" userId="S::yunhyong.kim@glasgow.ac.uk::a6a85f66-bd71-4094-a2e4-4169899d85f7" providerId="AD" clId="Web-{F7D18760-12F7-B7BF-3A33-071DDB25BFD0}" dt="2024-11-29T19:17:12.958" v="1230"/>
        <pc:sldMkLst>
          <pc:docMk/>
          <pc:sldMk cId="2110388206" sldId="468"/>
        </pc:sldMkLst>
      </pc:sldChg>
      <pc:sldChg chg="modSp new">
        <pc:chgData name="Yunhyong Kim" userId="S::yunhyong.kim@glasgow.ac.uk::a6a85f66-bd71-4094-a2e4-4169899d85f7" providerId="AD" clId="Web-{F7D18760-12F7-B7BF-3A33-071DDB25BFD0}" dt="2024-11-29T19:12:57.229" v="1216" actId="20577"/>
        <pc:sldMkLst>
          <pc:docMk/>
          <pc:sldMk cId="1880029610" sldId="469"/>
        </pc:sldMkLst>
      </pc:sldChg>
    </pc:docChg>
  </pc:docChgLst>
  <pc:docChgLst>
    <pc:chgData name="Jenni Webster" userId="S::jennifer.webster@glasgow.ac.uk::52de079a-e523-4159-ba70-018ccf222ef1" providerId="AD" clId="Web-{BFB478AB-81A2-AFE2-9A29-727AF88EF9EF}"/>
    <pc:docChg chg="delSld modSld">
      <pc:chgData name="Jenni Webster" userId="S::jennifer.webster@glasgow.ac.uk::52de079a-e523-4159-ba70-018ccf222ef1" providerId="AD" clId="Web-{BFB478AB-81A2-AFE2-9A29-727AF88EF9EF}" dt="2024-12-05T14:21:15.075" v="29"/>
      <pc:docMkLst>
        <pc:docMk/>
      </pc:docMkLst>
      <pc:sldChg chg="del">
        <pc:chgData name="Jenni Webster" userId="S::jennifer.webster@glasgow.ac.uk::52de079a-e523-4159-ba70-018ccf222ef1" providerId="AD" clId="Web-{BFB478AB-81A2-AFE2-9A29-727AF88EF9EF}" dt="2024-12-05T14:21:15.075" v="29"/>
        <pc:sldMkLst>
          <pc:docMk/>
          <pc:sldMk cId="357805822" sldId="465"/>
        </pc:sldMkLst>
      </pc:sldChg>
      <pc:sldChg chg="del">
        <pc:chgData name="Jenni Webster" userId="S::jennifer.webster@glasgow.ac.uk::52de079a-e523-4159-ba70-018ccf222ef1" providerId="AD" clId="Web-{BFB478AB-81A2-AFE2-9A29-727AF88EF9EF}" dt="2024-12-05T14:21:13.231" v="28"/>
        <pc:sldMkLst>
          <pc:docMk/>
          <pc:sldMk cId="3342352655" sldId="466"/>
        </pc:sldMkLst>
      </pc:sldChg>
      <pc:sldChg chg="modSp mod modShow">
        <pc:chgData name="Jenni Webster" userId="S::jennifer.webster@glasgow.ac.uk::52de079a-e523-4159-ba70-018ccf222ef1" providerId="AD" clId="Web-{BFB478AB-81A2-AFE2-9A29-727AF88EF9EF}" dt="2024-12-05T14:20:26.666" v="27"/>
        <pc:sldMkLst>
          <pc:docMk/>
          <pc:sldMk cId="414770138" sldId="470"/>
        </pc:sldMkLst>
      </pc:sldChg>
    </pc:docChg>
  </pc:docChgLst>
  <pc:docChgLst>
    <pc:chgData name="Jenni Webster" userId="S::jennifer.webster@glasgow.ac.uk::52de079a-e523-4159-ba70-018ccf222ef1" providerId="AD" clId="Web-{B40B4BC8-ACAD-326F-4628-46293E8FA59D}"/>
    <pc:docChg chg="modSld">
      <pc:chgData name="Jenni Webster" userId="S::jennifer.webster@glasgow.ac.uk::52de079a-e523-4159-ba70-018ccf222ef1" providerId="AD" clId="Web-{B40B4BC8-ACAD-326F-4628-46293E8FA59D}" dt="2024-12-05T10:57:50.072" v="318" actId="20577"/>
      <pc:docMkLst>
        <pc:docMk/>
      </pc:docMkLst>
      <pc:sldChg chg="modSp modCm">
        <pc:chgData name="Jenni Webster" userId="S::jennifer.webster@glasgow.ac.uk::52de079a-e523-4159-ba70-018ccf222ef1" providerId="AD" clId="Web-{B40B4BC8-ACAD-326F-4628-46293E8FA59D}" dt="2024-12-05T10:43:41.592" v="54" actId="20577"/>
        <pc:sldMkLst>
          <pc:docMk/>
          <pc:sldMk cId="2033338490" sldId="298"/>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B40B4BC8-ACAD-326F-4628-46293E8FA59D}" dt="2024-12-05T10:43:33.482" v="53" actId="20577"/>
              <pc2:cmMkLst xmlns:pc2="http://schemas.microsoft.com/office/powerpoint/2019/9/main/command">
                <pc:docMk/>
                <pc:sldMk cId="2033338490" sldId="298"/>
                <pc2:cmMk id="{B8BADE82-6F17-4245-97DA-3C91309E922C}"/>
              </pc2:cmMkLst>
            </pc226:cmChg>
          </p:ext>
        </pc:extLst>
      </pc:sldChg>
      <pc:sldChg chg="modSp">
        <pc:chgData name="Jenni Webster" userId="S::jennifer.webster@glasgow.ac.uk::52de079a-e523-4159-ba70-018ccf222ef1" providerId="AD" clId="Web-{B40B4BC8-ACAD-326F-4628-46293E8FA59D}" dt="2024-12-05T10:47:04.927" v="109" actId="1076"/>
        <pc:sldMkLst>
          <pc:docMk/>
          <pc:sldMk cId="3039515653" sldId="405"/>
        </pc:sldMkLst>
      </pc:sldChg>
      <pc:sldChg chg="modSp">
        <pc:chgData name="Jenni Webster" userId="S::jennifer.webster@glasgow.ac.uk::52de079a-e523-4159-ba70-018ccf222ef1" providerId="AD" clId="Web-{B40B4BC8-ACAD-326F-4628-46293E8FA59D}" dt="2024-12-05T10:40:29.711" v="22" actId="20577"/>
        <pc:sldMkLst>
          <pc:docMk/>
          <pc:sldMk cId="3541623476" sldId="421"/>
        </pc:sldMkLst>
      </pc:sldChg>
      <pc:sldChg chg="modSp">
        <pc:chgData name="Jenni Webster" userId="S::jennifer.webster@glasgow.ac.uk::52de079a-e523-4159-ba70-018ccf222ef1" providerId="AD" clId="Web-{B40B4BC8-ACAD-326F-4628-46293E8FA59D}" dt="2024-12-05T10:44:40.266" v="89" actId="20577"/>
        <pc:sldMkLst>
          <pc:docMk/>
          <pc:sldMk cId="3913350296" sldId="434"/>
        </pc:sldMkLst>
      </pc:sldChg>
      <pc:sldChg chg="modSp">
        <pc:chgData name="Jenni Webster" userId="S::jennifer.webster@glasgow.ac.uk::52de079a-e523-4159-ba70-018ccf222ef1" providerId="AD" clId="Web-{B40B4BC8-ACAD-326F-4628-46293E8FA59D}" dt="2024-12-05T10:45:48.893" v="96" actId="1076"/>
        <pc:sldMkLst>
          <pc:docMk/>
          <pc:sldMk cId="2616032967" sldId="449"/>
        </pc:sldMkLst>
      </pc:sldChg>
      <pc:sldChg chg="modSp modCm">
        <pc:chgData name="Jenni Webster" userId="S::jennifer.webster@glasgow.ac.uk::52de079a-e523-4159-ba70-018ccf222ef1" providerId="AD" clId="Web-{B40B4BC8-ACAD-326F-4628-46293E8FA59D}" dt="2024-12-05T10:46:25.660" v="104" actId="20577"/>
        <pc:sldMkLst>
          <pc:docMk/>
          <pc:sldMk cId="1147669245" sldId="450"/>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B40B4BC8-ACAD-326F-4628-46293E8FA59D}" dt="2024-12-05T10:46:23.644" v="103" actId="20577"/>
              <pc2:cmMkLst xmlns:pc2="http://schemas.microsoft.com/office/powerpoint/2019/9/main/command">
                <pc:docMk/>
                <pc:sldMk cId="1147669245" sldId="450"/>
                <pc2:cmMk id="{3C869345-E9A1-401C-AD9A-D731FB65C184}"/>
              </pc2:cmMkLst>
            </pc226:cmChg>
          </p:ext>
        </pc:extLst>
      </pc:sldChg>
      <pc:sldChg chg="modSp">
        <pc:chgData name="Jenni Webster" userId="S::jennifer.webster@glasgow.ac.uk::52de079a-e523-4159-ba70-018ccf222ef1" providerId="AD" clId="Web-{B40B4BC8-ACAD-326F-4628-46293E8FA59D}" dt="2024-12-05T10:49:18.775" v="112" actId="1076"/>
        <pc:sldMkLst>
          <pc:docMk/>
          <pc:sldMk cId="1880029610" sldId="469"/>
        </pc:sldMkLst>
      </pc:sldChg>
    </pc:docChg>
  </pc:docChgLst>
  <pc:docChgLst>
    <pc:chgData name="Yunhyong Kim" userId="S::yunhyong.kim@glasgow.ac.uk::a6a85f66-bd71-4094-a2e4-4169899d85f7" providerId="AD" clId="Web-{9C102948-E10F-D4DC-B3BA-B72EE606597C}"/>
    <pc:docChg chg="modSld">
      <pc:chgData name="Yunhyong Kim" userId="S::yunhyong.kim@glasgow.ac.uk::a6a85f66-bd71-4094-a2e4-4169899d85f7" providerId="AD" clId="Web-{9C102948-E10F-D4DC-B3BA-B72EE606597C}" dt="2024-12-02T19:18:04.118" v="5" actId="1076"/>
      <pc:docMkLst>
        <pc:docMk/>
      </pc:docMkLst>
      <pc:sldChg chg="addSp modSp">
        <pc:chgData name="Yunhyong Kim" userId="S::yunhyong.kim@glasgow.ac.uk::a6a85f66-bd71-4094-a2e4-4169899d85f7" providerId="AD" clId="Web-{9C102948-E10F-D4DC-B3BA-B72EE606597C}" dt="2024-12-02T19:18:04.118" v="5" actId="1076"/>
        <pc:sldMkLst>
          <pc:docMk/>
          <pc:sldMk cId="1880029610" sldId="469"/>
        </pc:sldMkLst>
      </pc:sldChg>
    </pc:docChg>
  </pc:docChgLst>
  <pc:docChgLst>
    <pc:chgData name="Iman Naja" userId="S::iman.naja@glasgow.ac.uk::5a6f6815-848c-412b-9234-c94eccdbdbe3" providerId="AD" clId="Web-{41119FDE-5D6C-BF47-0888-17AF613C92E8}"/>
    <pc:docChg chg="modSld">
      <pc:chgData name="Iman Naja" userId="S::iman.naja@glasgow.ac.uk::5a6f6815-848c-412b-9234-c94eccdbdbe3" providerId="AD" clId="Web-{41119FDE-5D6C-BF47-0888-17AF613C92E8}" dt="2024-12-06T12:16:42.964" v="121" actId="20577"/>
      <pc:docMkLst>
        <pc:docMk/>
      </pc:docMkLst>
      <pc:sldChg chg="modSp">
        <pc:chgData name="Iman Naja" userId="S::iman.naja@glasgow.ac.uk::5a6f6815-848c-412b-9234-c94eccdbdbe3" providerId="AD" clId="Web-{41119FDE-5D6C-BF47-0888-17AF613C92E8}" dt="2024-12-06T11:36:48.494" v="103" actId="20577"/>
        <pc:sldMkLst>
          <pc:docMk/>
          <pc:sldMk cId="92165689" sldId="297"/>
        </pc:sldMkLst>
      </pc:sldChg>
      <pc:sldChg chg="modSp">
        <pc:chgData name="Iman Naja" userId="S::iman.naja@glasgow.ac.uk::5a6f6815-848c-412b-9234-c94eccdbdbe3" providerId="AD" clId="Web-{41119FDE-5D6C-BF47-0888-17AF613C92E8}" dt="2024-12-06T11:35:36.679" v="91"/>
        <pc:sldMkLst>
          <pc:docMk/>
          <pc:sldMk cId="907387393" sldId="354"/>
        </pc:sldMkLst>
      </pc:sldChg>
      <pc:sldChg chg="modSp">
        <pc:chgData name="Iman Naja" userId="S::iman.naja@glasgow.ac.uk::5a6f6815-848c-412b-9234-c94eccdbdbe3" providerId="AD" clId="Web-{41119FDE-5D6C-BF47-0888-17AF613C92E8}" dt="2024-12-06T11:36:43.868" v="102" actId="20577"/>
        <pc:sldMkLst>
          <pc:docMk/>
          <pc:sldMk cId="362446577" sldId="394"/>
        </pc:sldMkLst>
      </pc:sldChg>
      <pc:sldChg chg="modSp">
        <pc:chgData name="Iman Naja" userId="S::iman.naja@glasgow.ac.uk::5a6f6815-848c-412b-9234-c94eccdbdbe3" providerId="AD" clId="Web-{41119FDE-5D6C-BF47-0888-17AF613C92E8}" dt="2024-12-06T11:36:52.681" v="104" actId="20577"/>
        <pc:sldMkLst>
          <pc:docMk/>
          <pc:sldMk cId="740493487" sldId="400"/>
        </pc:sldMkLst>
      </pc:sldChg>
      <pc:sldChg chg="modSp">
        <pc:chgData name="Iman Naja" userId="S::iman.naja@glasgow.ac.uk::5a6f6815-848c-412b-9234-c94eccdbdbe3" providerId="AD" clId="Web-{41119FDE-5D6C-BF47-0888-17AF613C92E8}" dt="2024-12-06T11:37:07.104" v="105" actId="20577"/>
        <pc:sldMkLst>
          <pc:docMk/>
          <pc:sldMk cId="3039515653" sldId="405"/>
        </pc:sldMkLst>
      </pc:sldChg>
      <pc:sldChg chg="modSp">
        <pc:chgData name="Iman Naja" userId="S::iman.naja@glasgow.ac.uk::5a6f6815-848c-412b-9234-c94eccdbdbe3" providerId="AD" clId="Web-{41119FDE-5D6C-BF47-0888-17AF613C92E8}" dt="2024-12-06T11:36:29.571" v="99" actId="20577"/>
        <pc:sldMkLst>
          <pc:docMk/>
          <pc:sldMk cId="1886882984" sldId="419"/>
        </pc:sldMkLst>
      </pc:sldChg>
      <pc:sldChg chg="modSp">
        <pc:chgData name="Iman Naja" userId="S::iman.naja@glasgow.ac.uk::5a6f6815-848c-412b-9234-c94eccdbdbe3" providerId="AD" clId="Web-{41119FDE-5D6C-BF47-0888-17AF613C92E8}" dt="2024-12-06T11:36:35.384" v="100" actId="20577"/>
        <pc:sldMkLst>
          <pc:docMk/>
          <pc:sldMk cId="898342181" sldId="420"/>
        </pc:sldMkLst>
      </pc:sldChg>
      <pc:sldChg chg="modSp modCm">
        <pc:chgData name="Iman Naja" userId="S::iman.naja@glasgow.ac.uk::5a6f6815-848c-412b-9234-c94eccdbdbe3" providerId="AD" clId="Web-{41119FDE-5D6C-BF47-0888-17AF613C92E8}" dt="2024-12-06T11:36:39.446" v="101" actId="20577"/>
        <pc:sldMkLst>
          <pc:docMk/>
          <pc:sldMk cId="3541623476" sldId="421"/>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41119FDE-5D6C-BF47-0888-17AF613C92E8}" dt="2024-12-06T11:16:13.886" v="0" actId="20577"/>
              <pc2:cmMkLst xmlns:pc2="http://schemas.microsoft.com/office/powerpoint/2019/9/main/command">
                <pc:docMk/>
                <pc:sldMk cId="3541623476" sldId="421"/>
                <pc2:cmMk id="{5B31CFE2-AED9-43A1-B334-D7BEC80E7077}"/>
              </pc2:cmMkLst>
            </pc226:cmChg>
          </p:ext>
        </pc:extLst>
      </pc:sldChg>
      <pc:sldChg chg="modSp">
        <pc:chgData name="Iman Naja" userId="S::iman.naja@glasgow.ac.uk::5a6f6815-848c-412b-9234-c94eccdbdbe3" providerId="AD" clId="Web-{41119FDE-5D6C-BF47-0888-17AF613C92E8}" dt="2024-12-06T11:35:58.773" v="93" actId="20577"/>
        <pc:sldMkLst>
          <pc:docMk/>
          <pc:sldMk cId="3913350296" sldId="434"/>
        </pc:sldMkLst>
      </pc:sldChg>
      <pc:sldChg chg="modNotes">
        <pc:chgData name="Iman Naja" userId="S::iman.naja@glasgow.ac.uk::5a6f6815-848c-412b-9234-c94eccdbdbe3" providerId="AD" clId="Web-{41119FDE-5D6C-BF47-0888-17AF613C92E8}" dt="2024-12-06T11:22:39.353" v="5"/>
        <pc:sldMkLst>
          <pc:docMk/>
          <pc:sldMk cId="3379601543" sldId="436"/>
        </pc:sldMkLst>
      </pc:sldChg>
      <pc:sldChg chg="modSp">
        <pc:chgData name="Iman Naja" userId="S::iman.naja@glasgow.ac.uk::5a6f6815-848c-412b-9234-c94eccdbdbe3" providerId="AD" clId="Web-{41119FDE-5D6C-BF47-0888-17AF613C92E8}" dt="2024-12-06T11:34:33.489" v="77"/>
        <pc:sldMkLst>
          <pc:docMk/>
          <pc:sldMk cId="1024298472" sldId="437"/>
        </pc:sldMkLst>
      </pc:sldChg>
      <pc:sldChg chg="modSp">
        <pc:chgData name="Iman Naja" userId="S::iman.naja@glasgow.ac.uk::5a6f6815-848c-412b-9234-c94eccdbdbe3" providerId="AD" clId="Web-{41119FDE-5D6C-BF47-0888-17AF613C92E8}" dt="2024-12-06T11:35:28.866" v="90"/>
        <pc:sldMkLst>
          <pc:docMk/>
          <pc:sldMk cId="2963813619" sldId="439"/>
        </pc:sldMkLst>
      </pc:sldChg>
      <pc:sldChg chg="modSp">
        <pc:chgData name="Iman Naja" userId="S::iman.naja@glasgow.ac.uk::5a6f6815-848c-412b-9234-c94eccdbdbe3" providerId="AD" clId="Web-{41119FDE-5D6C-BF47-0888-17AF613C92E8}" dt="2024-12-06T11:34:37.270" v="78"/>
        <pc:sldMkLst>
          <pc:docMk/>
          <pc:sldMk cId="799732240" sldId="440"/>
        </pc:sldMkLst>
      </pc:sldChg>
      <pc:sldChg chg="modSp">
        <pc:chgData name="Iman Naja" userId="S::iman.naja@glasgow.ac.uk::5a6f6815-848c-412b-9234-c94eccdbdbe3" providerId="AD" clId="Web-{41119FDE-5D6C-BF47-0888-17AF613C92E8}" dt="2024-12-06T11:34:54.583" v="82" actId="20577"/>
        <pc:sldMkLst>
          <pc:docMk/>
          <pc:sldMk cId="3771489457" sldId="445"/>
        </pc:sldMkLst>
      </pc:sldChg>
      <pc:sldChg chg="modSp">
        <pc:chgData name="Iman Naja" userId="S::iman.naja@glasgow.ac.uk::5a6f6815-848c-412b-9234-c94eccdbdbe3" providerId="AD" clId="Web-{41119FDE-5D6C-BF47-0888-17AF613C92E8}" dt="2024-12-06T11:34:57.740" v="84" actId="20577"/>
        <pc:sldMkLst>
          <pc:docMk/>
          <pc:sldMk cId="437337472" sldId="446"/>
        </pc:sldMkLst>
      </pc:sldChg>
      <pc:sldChg chg="modSp">
        <pc:chgData name="Iman Naja" userId="S::iman.naja@glasgow.ac.uk::5a6f6815-848c-412b-9234-c94eccdbdbe3" providerId="AD" clId="Web-{41119FDE-5D6C-BF47-0888-17AF613C92E8}" dt="2024-12-06T11:36:21.211" v="97" actId="20577"/>
        <pc:sldMkLst>
          <pc:docMk/>
          <pc:sldMk cId="2616032967" sldId="449"/>
        </pc:sldMkLst>
      </pc:sldChg>
      <pc:sldChg chg="modSp">
        <pc:chgData name="Iman Naja" userId="S::iman.naja@glasgow.ac.uk::5a6f6815-848c-412b-9234-c94eccdbdbe3" providerId="AD" clId="Web-{41119FDE-5D6C-BF47-0888-17AF613C92E8}" dt="2024-12-06T11:35:10.287" v="87" actId="14100"/>
        <pc:sldMkLst>
          <pc:docMk/>
          <pc:sldMk cId="1147669245" sldId="450"/>
        </pc:sldMkLst>
      </pc:sldChg>
      <pc:sldChg chg="modSp">
        <pc:chgData name="Iman Naja" userId="S::iman.naja@glasgow.ac.uk::5a6f6815-848c-412b-9234-c94eccdbdbe3" providerId="AD" clId="Web-{41119FDE-5D6C-BF47-0888-17AF613C92E8}" dt="2024-12-06T11:36:12.539" v="95" actId="20577"/>
        <pc:sldMkLst>
          <pc:docMk/>
          <pc:sldMk cId="4157490531" sldId="454"/>
        </pc:sldMkLst>
      </pc:sldChg>
      <pc:sldChg chg="modSp">
        <pc:chgData name="Iman Naja" userId="S::iman.naja@glasgow.ac.uk::5a6f6815-848c-412b-9234-c94eccdbdbe3" providerId="AD" clId="Web-{41119FDE-5D6C-BF47-0888-17AF613C92E8}" dt="2024-12-06T11:35:25.084" v="89"/>
        <pc:sldMkLst>
          <pc:docMk/>
          <pc:sldMk cId="827098679" sldId="455"/>
        </pc:sldMkLst>
      </pc:sldChg>
      <pc:sldChg chg="modSp">
        <pc:chgData name="Iman Naja" userId="S::iman.naja@glasgow.ac.uk::5a6f6815-848c-412b-9234-c94eccdbdbe3" providerId="AD" clId="Web-{41119FDE-5D6C-BF47-0888-17AF613C92E8}" dt="2024-12-06T11:35:16.943" v="88"/>
        <pc:sldMkLst>
          <pc:docMk/>
          <pc:sldMk cId="1568486087" sldId="462"/>
        </pc:sldMkLst>
      </pc:sldChg>
      <pc:sldChg chg="modSp">
        <pc:chgData name="Iman Naja" userId="S::iman.naja@glasgow.ac.uk::5a6f6815-848c-412b-9234-c94eccdbdbe3" providerId="AD" clId="Web-{41119FDE-5D6C-BF47-0888-17AF613C92E8}" dt="2024-12-06T11:34:30.864" v="76" actId="20577"/>
        <pc:sldMkLst>
          <pc:docMk/>
          <pc:sldMk cId="2110388206" sldId="468"/>
        </pc:sldMkLst>
      </pc:sldChg>
      <pc:sldChg chg="modSp">
        <pc:chgData name="Iman Naja" userId="S::iman.naja@glasgow.ac.uk::5a6f6815-848c-412b-9234-c94eccdbdbe3" providerId="AD" clId="Web-{41119FDE-5D6C-BF47-0888-17AF613C92E8}" dt="2024-12-06T11:39:36.953" v="118" actId="14100"/>
        <pc:sldMkLst>
          <pc:docMk/>
          <pc:sldMk cId="1880029610" sldId="469"/>
        </pc:sldMkLst>
      </pc:sldChg>
      <pc:sldChg chg="modSp">
        <pc:chgData name="Iman Naja" userId="S::iman.naja@glasgow.ac.uk::5a6f6815-848c-412b-9234-c94eccdbdbe3" providerId="AD" clId="Web-{41119FDE-5D6C-BF47-0888-17AF613C92E8}" dt="2024-12-06T11:34:47.161" v="80" actId="14100"/>
        <pc:sldMkLst>
          <pc:docMk/>
          <pc:sldMk cId="414770138" sldId="470"/>
        </pc:sldMkLst>
      </pc:sldChg>
      <pc:sldChg chg="modSp modCm">
        <pc:chgData name="Iman Naja" userId="S::iman.naja@glasgow.ac.uk::5a6f6815-848c-412b-9234-c94eccdbdbe3" providerId="AD" clId="Web-{41119FDE-5D6C-BF47-0888-17AF613C92E8}" dt="2024-12-06T12:16:42.964" v="121" actId="20577"/>
        <pc:sldMkLst>
          <pc:docMk/>
          <pc:sldMk cId="4222482592" sldId="471"/>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41119FDE-5D6C-BF47-0888-17AF613C92E8}" dt="2024-12-06T12:16:33.729" v="120" actId="20577"/>
              <pc2:cmMkLst xmlns:pc2="http://schemas.microsoft.com/office/powerpoint/2019/9/main/command">
                <pc:docMk/>
                <pc:sldMk cId="4222482592" sldId="471"/>
                <pc2:cmMk id="{311BDE7B-64EC-4FC4-9BA8-EC97631F8EAD}"/>
              </pc2:cmMkLst>
            </pc226:cmChg>
          </p:ext>
        </pc:extLst>
      </pc:sldChg>
      <pc:sldChg chg="addSp delSp modSp modNotes">
        <pc:chgData name="Iman Naja" userId="S::iman.naja@glasgow.ac.uk::5a6f6815-848c-412b-9234-c94eccdbdbe3" providerId="AD" clId="Web-{41119FDE-5D6C-BF47-0888-17AF613C92E8}" dt="2024-12-06T11:38:05.309" v="106"/>
        <pc:sldMkLst>
          <pc:docMk/>
          <pc:sldMk cId="3138077250" sldId="473"/>
        </pc:sldMkLst>
      </pc:sldChg>
      <pc:sldChg chg="addSp delSp modSp">
        <pc:chgData name="Iman Naja" userId="S::iman.naja@glasgow.ac.uk::5a6f6815-848c-412b-9234-c94eccdbdbe3" providerId="AD" clId="Web-{41119FDE-5D6C-BF47-0888-17AF613C92E8}" dt="2024-12-06T11:34:11.738" v="71"/>
        <pc:sldMkLst>
          <pc:docMk/>
          <pc:sldMk cId="2069937542" sldId="475"/>
        </pc:sldMkLst>
      </pc:sldChg>
      <pc:sldChg chg="addSp delSp modSp">
        <pc:chgData name="Iman Naja" userId="S::iman.naja@glasgow.ac.uk::5a6f6815-848c-412b-9234-c94eccdbdbe3" providerId="AD" clId="Web-{41119FDE-5D6C-BF47-0888-17AF613C92E8}" dt="2024-12-06T11:38:25.919" v="108" actId="1076"/>
        <pc:sldMkLst>
          <pc:docMk/>
          <pc:sldMk cId="762995406" sldId="478"/>
        </pc:sldMkLst>
      </pc:sldChg>
      <pc:sldChg chg="addSp delSp modSp">
        <pc:chgData name="Iman Naja" userId="S::iman.naja@glasgow.ac.uk::5a6f6815-848c-412b-9234-c94eccdbdbe3" providerId="AD" clId="Web-{41119FDE-5D6C-BF47-0888-17AF613C92E8}" dt="2024-12-06T11:33:24.267" v="62"/>
        <pc:sldMkLst>
          <pc:docMk/>
          <pc:sldMk cId="3220610127" sldId="479"/>
        </pc:sldMkLst>
      </pc:sldChg>
    </pc:docChg>
  </pc:docChgLst>
  <pc:docChgLst>
    <pc:chgData name="Yunhyong Kim" userId="S::yunhyong.kim@glasgow.ac.uk::a6a85f66-bd71-4094-a2e4-4169899d85f7" providerId="AD" clId="Web-{D76E6764-80F3-168E-E00D-85B22B9E30C7}"/>
    <pc:docChg chg="modSld">
      <pc:chgData name="Yunhyong Kim" userId="S::yunhyong.kim@glasgow.ac.uk::a6a85f66-bd71-4094-a2e4-4169899d85f7" providerId="AD" clId="Web-{D76E6764-80F3-168E-E00D-85B22B9E30C7}" dt="2024-12-05T10:58:50.085" v="16" actId="20577"/>
      <pc:docMkLst>
        <pc:docMk/>
      </pc:docMkLst>
      <pc:sldChg chg="modSp">
        <pc:chgData name="Yunhyong Kim" userId="S::yunhyong.kim@glasgow.ac.uk::a6a85f66-bd71-4094-a2e4-4169899d85f7" providerId="AD" clId="Web-{D76E6764-80F3-168E-E00D-85B22B9E30C7}" dt="2024-12-05T10:58:50.085" v="16" actId="20577"/>
        <pc:sldMkLst>
          <pc:docMk/>
          <pc:sldMk cId="1147669245" sldId="450"/>
        </pc:sldMkLst>
      </pc:sldChg>
      <pc:sldChg chg="modSp">
        <pc:chgData name="Yunhyong Kim" userId="S::yunhyong.kim@glasgow.ac.uk::a6a85f66-bd71-4094-a2e4-4169899d85f7" providerId="AD" clId="Web-{D76E6764-80F3-168E-E00D-85B22B9E30C7}" dt="2024-12-05T10:58:09.473" v="6" actId="14100"/>
        <pc:sldMkLst>
          <pc:docMk/>
          <pc:sldMk cId="4157490531" sldId="454"/>
        </pc:sldMkLst>
      </pc:sldChg>
    </pc:docChg>
  </pc:docChgLst>
  <pc:docChgLst>
    <pc:chgData name="Jenni Webster" userId="S::jennifer.webster@glasgow.ac.uk::52de079a-e523-4159-ba70-018ccf222ef1" providerId="AD" clId="Web-{42512B2E-0756-99C8-BA65-806F02E17F40}"/>
    <pc:docChg chg="modSld">
      <pc:chgData name="Jenni Webster" userId="S::jennifer.webster@glasgow.ac.uk::52de079a-e523-4159-ba70-018ccf222ef1" providerId="AD" clId="Web-{42512B2E-0756-99C8-BA65-806F02E17F40}" dt="2024-12-06T11:37:14.948" v="28" actId="20577"/>
      <pc:docMkLst>
        <pc:docMk/>
      </pc:docMkLst>
      <pc:sldChg chg="modSp modCm">
        <pc:chgData name="Jenni Webster" userId="S::jennifer.webster@glasgow.ac.uk::52de079a-e523-4159-ba70-018ccf222ef1" providerId="AD" clId="Web-{42512B2E-0756-99C8-BA65-806F02E17F40}" dt="2024-12-06T11:37:14.948" v="28" actId="20577"/>
        <pc:sldMkLst>
          <pc:docMk/>
          <pc:sldMk cId="2616032967" sldId="449"/>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42512B2E-0756-99C8-BA65-806F02E17F40}" dt="2024-12-06T11:33:30.663" v="27" actId="20577"/>
              <pc2:cmMkLst xmlns:pc2="http://schemas.microsoft.com/office/powerpoint/2019/9/main/command">
                <pc:docMk/>
                <pc:sldMk cId="2616032967" sldId="449"/>
                <pc2:cmMk id="{047ECA42-5A80-46D2-A4A3-3561BE20B683}"/>
              </pc2:cmMkLst>
            </pc226:cmChg>
          </p:ext>
        </pc:extLst>
      </pc:sldChg>
      <pc:sldChg chg="modSp modCm">
        <pc:chgData name="Jenni Webster" userId="S::jennifer.webster@glasgow.ac.uk::52de079a-e523-4159-ba70-018ccf222ef1" providerId="AD" clId="Web-{42512B2E-0756-99C8-BA65-806F02E17F40}" dt="2024-12-06T11:32:28.595" v="6" actId="14100"/>
        <pc:sldMkLst>
          <pc:docMk/>
          <pc:sldMk cId="4157490531" sldId="454"/>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42512B2E-0756-99C8-BA65-806F02E17F40}" dt="2024-12-06T11:31:24.730" v="1" actId="20577"/>
              <pc2:cmMkLst xmlns:pc2="http://schemas.microsoft.com/office/powerpoint/2019/9/main/command">
                <pc:docMk/>
                <pc:sldMk cId="4157490531" sldId="454"/>
                <pc2:cmMk id="{315515F3-886B-46D7-9832-CDCF73DD8916}"/>
              </pc2:cmMkLst>
            </pc226:cmChg>
          </p:ext>
        </pc:extLst>
      </pc:sldChg>
    </pc:docChg>
  </pc:docChgLst>
  <pc:docChgLst>
    <pc:chgData name="Jenni Webster" userId="S::jennifer.webster@glasgow.ac.uk::52de079a-e523-4159-ba70-018ccf222ef1" providerId="AD" clId="Web-{5328C799-9F13-AC2F-0D7D-4950944FF908}"/>
    <pc:docChg chg="addSld delSld modSld sldOrd">
      <pc:chgData name="Jenni Webster" userId="S::jennifer.webster@glasgow.ac.uk::52de079a-e523-4159-ba70-018ccf222ef1" providerId="AD" clId="Web-{5328C799-9F13-AC2F-0D7D-4950944FF908}" dt="2024-11-29T16:13:04.928" v="138" actId="20577"/>
      <pc:docMkLst>
        <pc:docMk/>
      </pc:docMkLst>
      <pc:sldChg chg="modSp">
        <pc:chgData name="Jenni Webster" userId="S::jennifer.webster@glasgow.ac.uk::52de079a-e523-4159-ba70-018ccf222ef1" providerId="AD" clId="Web-{5328C799-9F13-AC2F-0D7D-4950944FF908}" dt="2024-11-29T16:13:04.928" v="138" actId="20577"/>
        <pc:sldMkLst>
          <pc:docMk/>
          <pc:sldMk cId="3771489457" sldId="445"/>
        </pc:sldMkLst>
      </pc:sldChg>
      <pc:sldChg chg="new del">
        <pc:chgData name="Jenni Webster" userId="S::jennifer.webster@glasgow.ac.uk::52de079a-e523-4159-ba70-018ccf222ef1" providerId="AD" clId="Web-{5328C799-9F13-AC2F-0D7D-4950944FF908}" dt="2024-11-29T16:04:38.855" v="3"/>
        <pc:sldMkLst>
          <pc:docMk/>
          <pc:sldMk cId="465559214" sldId="464"/>
        </pc:sldMkLst>
      </pc:sldChg>
      <pc:sldChg chg="new del">
        <pc:chgData name="Jenni Webster" userId="S::jennifer.webster@glasgow.ac.uk::52de079a-e523-4159-ba70-018ccf222ef1" providerId="AD" clId="Web-{5328C799-9F13-AC2F-0D7D-4950944FF908}" dt="2024-11-29T16:04:32.214" v="1"/>
        <pc:sldMkLst>
          <pc:docMk/>
          <pc:sldMk cId="2281786282" sldId="464"/>
        </pc:sldMkLst>
      </pc:sldChg>
      <pc:sldChg chg="addSp delSp modSp new del ord">
        <pc:chgData name="Jenni Webster" userId="S::jennifer.webster@glasgow.ac.uk::52de079a-e523-4159-ba70-018ccf222ef1" providerId="AD" clId="Web-{5328C799-9F13-AC2F-0D7D-4950944FF908}" dt="2024-11-29T16:10:00.434" v="74"/>
        <pc:sldMkLst>
          <pc:docMk/>
          <pc:sldMk cId="3343004832" sldId="464"/>
        </pc:sldMkLst>
      </pc:sldChg>
      <pc:sldChg chg="modSp add">
        <pc:chgData name="Jenni Webster" userId="S::jennifer.webster@glasgow.ac.uk::52de079a-e523-4159-ba70-018ccf222ef1" providerId="AD" clId="Web-{5328C799-9F13-AC2F-0D7D-4950944FF908}" dt="2024-11-29T16:09:54.903" v="73" actId="20577"/>
        <pc:sldMkLst>
          <pc:docMk/>
          <pc:sldMk cId="357805822" sldId="465"/>
        </pc:sldMkLst>
      </pc:sldChg>
      <pc:sldChg chg="modSp add">
        <pc:chgData name="Jenni Webster" userId="S::jennifer.webster@glasgow.ac.uk::52de079a-e523-4159-ba70-018ccf222ef1" providerId="AD" clId="Web-{5328C799-9F13-AC2F-0D7D-4950944FF908}" dt="2024-11-29T16:10:27.623" v="93" actId="20577"/>
        <pc:sldMkLst>
          <pc:docMk/>
          <pc:sldMk cId="3342352655" sldId="466"/>
        </pc:sldMkLst>
      </pc:sldChg>
    </pc:docChg>
  </pc:docChgLst>
  <pc:docChgLst>
    <pc:chgData name="Jenni Webster" userId="S::jennifer.webster@glasgow.ac.uk::52de079a-e523-4159-ba70-018ccf222ef1" providerId="AD" clId="Web-{3BE9CD70-B538-BFE9-E90F-D0B83C80115F}"/>
    <pc:docChg chg="modSld">
      <pc:chgData name="Jenni Webster" userId="S::jennifer.webster@glasgow.ac.uk::52de079a-e523-4159-ba70-018ccf222ef1" providerId="AD" clId="Web-{3BE9CD70-B538-BFE9-E90F-D0B83C80115F}" dt="2024-12-02T16:27:44.607" v="62" actId="20577"/>
      <pc:docMkLst>
        <pc:docMk/>
      </pc:docMkLst>
      <pc:sldChg chg="modSp">
        <pc:chgData name="Jenni Webster" userId="S::jennifer.webster@glasgow.ac.uk::52de079a-e523-4159-ba70-018ccf222ef1" providerId="AD" clId="Web-{3BE9CD70-B538-BFE9-E90F-D0B83C80115F}" dt="2024-12-02T16:24:35.734" v="9" actId="20577"/>
        <pc:sldMkLst>
          <pc:docMk/>
          <pc:sldMk cId="3771489457" sldId="445"/>
        </pc:sldMkLst>
      </pc:sldChg>
      <pc:sldChg chg="modSp">
        <pc:chgData name="Jenni Webster" userId="S::jennifer.webster@glasgow.ac.uk::52de079a-e523-4159-ba70-018ccf222ef1" providerId="AD" clId="Web-{3BE9CD70-B538-BFE9-E90F-D0B83C80115F}" dt="2024-12-02T16:27:44.607" v="62" actId="20577"/>
        <pc:sldMkLst>
          <pc:docMk/>
          <pc:sldMk cId="1568486087" sldId="462"/>
        </pc:sldMkLst>
      </pc:sldChg>
    </pc:docChg>
  </pc:docChgLst>
  <pc:docChgLst>
    <pc:chgData name="Yunhyong Kim" userId="S::yunhyong.kim@glasgow.ac.uk::a6a85f66-bd71-4094-a2e4-4169899d85f7" providerId="AD" clId="Web-{7E1C817B-EFED-4359-CD78-435E2C6D9450}"/>
    <pc:docChg chg="modSld">
      <pc:chgData name="Yunhyong Kim" userId="S::yunhyong.kim@glasgow.ac.uk::a6a85f66-bd71-4094-a2e4-4169899d85f7" providerId="AD" clId="Web-{7E1C817B-EFED-4359-CD78-435E2C6D9450}" dt="2024-12-09T20:07:58.019" v="229" actId="14100"/>
      <pc:docMkLst>
        <pc:docMk/>
      </pc:docMkLst>
      <pc:sldChg chg="addSp delSp modSp modNotes">
        <pc:chgData name="Yunhyong Kim" userId="S::yunhyong.kim@glasgow.ac.uk::a6a85f66-bd71-4094-a2e4-4169899d85f7" providerId="AD" clId="Web-{7E1C817B-EFED-4359-CD78-435E2C6D9450}" dt="2024-12-09T20:07:58.019" v="229" actId="14100"/>
        <pc:sldMkLst>
          <pc:docMk/>
          <pc:sldMk cId="4222482592" sldId="471"/>
        </pc:sldMkLst>
      </pc:sldChg>
    </pc:docChg>
  </pc:docChgLst>
  <pc:docChgLst>
    <pc:chgData name="Yunhyong Kim" userId="S::yunhyong.kim@glasgow.ac.uk::a6a85f66-bd71-4094-a2e4-4169899d85f7" providerId="AD" clId="Web-{5577517D-A6F9-230F-DAE6-19A3157FB569}"/>
    <pc:docChg chg="addSld modSld">
      <pc:chgData name="Yunhyong Kim" userId="S::yunhyong.kim@glasgow.ac.uk::a6a85f66-bd71-4094-a2e4-4169899d85f7" providerId="AD" clId="Web-{5577517D-A6F9-230F-DAE6-19A3157FB569}" dt="2024-12-05T13:57:52.606" v="639" actId="20577"/>
      <pc:docMkLst>
        <pc:docMk/>
      </pc:docMkLst>
      <pc:sldChg chg="modSp modCm">
        <pc:chgData name="Yunhyong Kim" userId="S::yunhyong.kim@glasgow.ac.uk::a6a85f66-bd71-4094-a2e4-4169899d85f7" providerId="AD" clId="Web-{5577517D-A6F9-230F-DAE6-19A3157FB569}" dt="2024-12-05T13:19:18.916" v="201" actId="20577"/>
        <pc:sldMkLst>
          <pc:docMk/>
          <pc:sldMk cId="3039515653" sldId="405"/>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5577517D-A6F9-230F-DAE6-19A3157FB569}" dt="2024-12-05T13:18:44.696" v="200" actId="20577"/>
              <pc2:cmMkLst xmlns:pc2="http://schemas.microsoft.com/office/powerpoint/2019/9/main/command">
                <pc:docMk/>
                <pc:sldMk cId="3039515653" sldId="405"/>
                <pc2:cmMk id="{D75F7BC5-7D44-445E-A900-8DEEEFB1D5B4}"/>
              </pc2:cmMkLst>
            </pc226:cmChg>
            <pc226:cmChg xmlns:pc226="http://schemas.microsoft.com/office/powerpoint/2022/06/main/command" chg="mod">
              <pc226:chgData name="Yunhyong Kim" userId="S::yunhyong.kim@glasgow.ac.uk::a6a85f66-bd71-4094-a2e4-4169899d85f7" providerId="AD" clId="Web-{5577517D-A6F9-230F-DAE6-19A3157FB569}" dt="2024-12-05T13:18:44.696" v="200" actId="20577"/>
              <pc2:cmMkLst xmlns:pc2="http://schemas.microsoft.com/office/powerpoint/2019/9/main/command">
                <pc:docMk/>
                <pc:sldMk cId="3039515653" sldId="405"/>
                <pc2:cmMk id="{6E6FBBE3-13B6-43D9-BD26-F9EFF688BF32}"/>
              </pc2:cmMkLst>
            </pc226:cmChg>
          </p:ext>
        </pc:extLst>
      </pc:sldChg>
      <pc:sldChg chg="modSp modCm">
        <pc:chgData name="Yunhyong Kim" userId="S::yunhyong.kim@glasgow.ac.uk::a6a85f66-bd71-4094-a2e4-4169899d85f7" providerId="AD" clId="Web-{5577517D-A6F9-230F-DAE6-19A3157FB569}" dt="2024-12-05T13:57:52.606" v="639" actId="20577"/>
        <pc:sldMkLst>
          <pc:docMk/>
          <pc:sldMk cId="1147669245" sldId="450"/>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5577517D-A6F9-230F-DAE6-19A3157FB569}" dt="2024-12-05T13:54:52.803" v="638" actId="20577"/>
              <pc2:cmMkLst xmlns:pc2="http://schemas.microsoft.com/office/powerpoint/2019/9/main/command">
                <pc:docMk/>
                <pc:sldMk cId="1147669245" sldId="450"/>
                <pc2:cmMk id="{3C869345-E9A1-401C-AD9A-D731FB65C184}"/>
              </pc2:cmMkLst>
            </pc226:cmChg>
          </p:ext>
        </pc:extLst>
      </pc:sldChg>
      <pc:sldChg chg="modSp">
        <pc:chgData name="Yunhyong Kim" userId="S::yunhyong.kim@glasgow.ac.uk::a6a85f66-bd71-4094-a2e4-4169899d85f7" providerId="AD" clId="Web-{5577517D-A6F9-230F-DAE6-19A3157FB569}" dt="2024-12-05T13:11:17.836" v="172"/>
        <pc:sldMkLst>
          <pc:docMk/>
          <pc:sldMk cId="4157490531" sldId="454"/>
        </pc:sldMkLst>
      </pc:sldChg>
      <pc:sldChg chg="modSp new">
        <pc:chgData name="Yunhyong Kim" userId="S::yunhyong.kim@glasgow.ac.uk::a6a85f66-bd71-4094-a2e4-4169899d85f7" providerId="AD" clId="Web-{5577517D-A6F9-230F-DAE6-19A3157FB569}" dt="2024-12-05T13:41:50.698" v="619" actId="20577"/>
        <pc:sldMkLst>
          <pc:docMk/>
          <pc:sldMk cId="4222482592" sldId="471"/>
        </pc:sldMkLst>
      </pc:sldChg>
    </pc:docChg>
  </pc:docChgLst>
  <pc:docChgLst>
    <pc:chgData name="Jenni Webster" userId="S::jennifer.webster@glasgow.ac.uk::52de079a-e523-4159-ba70-018ccf222ef1" providerId="AD" clId="Web-{3AE80FB6-ABB5-2142-1E06-B653568D8090}"/>
    <pc:docChg chg="modSld">
      <pc:chgData name="Jenni Webster" userId="S::jennifer.webster@glasgow.ac.uk::52de079a-e523-4159-ba70-018ccf222ef1" providerId="AD" clId="Web-{3AE80FB6-ABB5-2142-1E06-B653568D8090}" dt="2024-12-13T14:42:37.836" v="3"/>
      <pc:docMkLst>
        <pc:docMk/>
      </pc:docMkLst>
      <pc:sldChg chg="modSp">
        <pc:chgData name="Jenni Webster" userId="S::jennifer.webster@glasgow.ac.uk::52de079a-e523-4159-ba70-018ccf222ef1" providerId="AD" clId="Web-{3AE80FB6-ABB5-2142-1E06-B653568D8090}" dt="2024-12-13T14:42:37.836" v="3"/>
        <pc:sldMkLst>
          <pc:docMk/>
          <pc:sldMk cId="414770138" sldId="470"/>
        </pc:sldMkLst>
      </pc:sldChg>
    </pc:docChg>
  </pc:docChgLst>
  <pc:docChgLst>
    <pc:chgData name="Ayah Soufan" userId="S::ayah.soufan_strath.ac.uk#ext#@gla.onmicrosoft.com::0110a31b-07d8-4813-85d6-444d8f427de5" providerId="AD" clId="Web-{C8B82FAF-8410-A4E2-1276-4366910829F1}"/>
    <pc:docChg chg="addSld delSld modSld">
      <pc:chgData name="Ayah Soufan" userId="S::ayah.soufan_strath.ac.uk#ext#@gla.onmicrosoft.com::0110a31b-07d8-4813-85d6-444d8f427de5" providerId="AD" clId="Web-{C8B82FAF-8410-A4E2-1276-4366910829F1}" dt="2024-12-05T14:57:21.398" v="137" actId="1076"/>
      <pc:docMkLst>
        <pc:docMk/>
      </pc:docMkLst>
      <pc:sldChg chg="addSp delSp">
        <pc:chgData name="Ayah Soufan" userId="S::ayah.soufan_strath.ac.uk#ext#@gla.onmicrosoft.com::0110a31b-07d8-4813-85d6-444d8f427de5" providerId="AD" clId="Web-{C8B82FAF-8410-A4E2-1276-4366910829F1}" dt="2024-12-05T14:36:38.427" v="1"/>
        <pc:sldMkLst>
          <pc:docMk/>
          <pc:sldMk cId="999767399" sldId="392"/>
        </pc:sldMkLst>
      </pc:sldChg>
      <pc:sldChg chg="del">
        <pc:chgData name="Ayah Soufan" userId="S::ayah.soufan_strath.ac.uk#ext#@gla.onmicrosoft.com::0110a31b-07d8-4813-85d6-444d8f427de5" providerId="AD" clId="Web-{C8B82FAF-8410-A4E2-1276-4366910829F1}" dt="2024-12-05T14:38:54.135" v="7"/>
        <pc:sldMkLst>
          <pc:docMk/>
          <pc:sldMk cId="3896284044" sldId="447"/>
        </pc:sldMkLst>
      </pc:sldChg>
      <pc:sldChg chg="del">
        <pc:chgData name="Ayah Soufan" userId="S::ayah.soufan_strath.ac.uk#ext#@gla.onmicrosoft.com::0110a31b-07d8-4813-85d6-444d8f427de5" providerId="AD" clId="Web-{C8B82FAF-8410-A4E2-1276-4366910829F1}" dt="2024-12-05T14:39:00.432" v="8"/>
        <pc:sldMkLst>
          <pc:docMk/>
          <pc:sldMk cId="272094664" sldId="448"/>
        </pc:sldMkLst>
      </pc:sldChg>
      <pc:sldChg chg="addSp modSp add">
        <pc:chgData name="Ayah Soufan" userId="S::ayah.soufan_strath.ac.uk#ext#@gla.onmicrosoft.com::0110a31b-07d8-4813-85d6-444d8f427de5" providerId="AD" clId="Web-{C8B82FAF-8410-A4E2-1276-4366910829F1}" dt="2024-12-05T14:55:37.737" v="129" actId="1076"/>
        <pc:sldMkLst>
          <pc:docMk/>
          <pc:sldMk cId="1283193680" sldId="472"/>
        </pc:sldMkLst>
      </pc:sldChg>
      <pc:sldChg chg="add">
        <pc:chgData name="Ayah Soufan" userId="S::ayah.soufan_strath.ac.uk#ext#@gla.onmicrosoft.com::0110a31b-07d8-4813-85d6-444d8f427de5" providerId="AD" clId="Web-{C8B82FAF-8410-A4E2-1276-4366910829F1}" dt="2024-12-05T14:38:33.619" v="6"/>
        <pc:sldMkLst>
          <pc:docMk/>
          <pc:sldMk cId="3138077250" sldId="473"/>
        </pc:sldMkLst>
      </pc:sldChg>
      <pc:sldChg chg="addSp delSp modSp add delAnim">
        <pc:chgData name="Ayah Soufan" userId="S::ayah.soufan_strath.ac.uk#ext#@gla.onmicrosoft.com::0110a31b-07d8-4813-85d6-444d8f427de5" providerId="AD" clId="Web-{C8B82FAF-8410-A4E2-1276-4366910829F1}" dt="2024-12-05T14:56:08.567" v="132" actId="1076"/>
        <pc:sldMkLst>
          <pc:docMk/>
          <pc:sldMk cId="1937237230" sldId="474"/>
        </pc:sldMkLst>
      </pc:sldChg>
      <pc:sldChg chg="addSp delSp modSp add del">
        <pc:chgData name="Ayah Soufan" userId="S::ayah.soufan_strath.ac.uk#ext#@gla.onmicrosoft.com::0110a31b-07d8-4813-85d6-444d8f427de5" providerId="AD" clId="Web-{C8B82FAF-8410-A4E2-1276-4366910829F1}" dt="2024-12-05T14:57:21.398" v="137" actId="1076"/>
        <pc:sldMkLst>
          <pc:docMk/>
          <pc:sldMk cId="2069937542" sldId="475"/>
        </pc:sldMkLst>
      </pc:sldChg>
      <pc:sldChg chg="add del modNotes">
        <pc:chgData name="Ayah Soufan" userId="S::ayah.soufan_strath.ac.uk#ext#@gla.onmicrosoft.com::0110a31b-07d8-4813-85d6-444d8f427de5" providerId="AD" clId="Web-{C8B82FAF-8410-A4E2-1276-4366910829F1}" dt="2024-12-05T14:45:37.495" v="124"/>
        <pc:sldMkLst>
          <pc:docMk/>
          <pc:sldMk cId="2559683024" sldId="476"/>
        </pc:sldMkLst>
      </pc:sldChg>
    </pc:docChg>
  </pc:docChgLst>
  <pc:docChgLst>
    <pc:chgData name="Jenni Webster" userId="S::jennifer.webster@glasgow.ac.uk::52de079a-e523-4159-ba70-018ccf222ef1" providerId="AD" clId="Web-{3FA9363A-1AF0-7AE3-5A28-417A9617C9B0}"/>
    <pc:docChg chg="modSld">
      <pc:chgData name="Jenni Webster" userId="S::jennifer.webster@glasgow.ac.uk::52de079a-e523-4159-ba70-018ccf222ef1" providerId="AD" clId="Web-{3FA9363A-1AF0-7AE3-5A28-417A9617C9B0}" dt="2024-11-28T16:40:13.296" v="24" actId="14100"/>
      <pc:docMkLst>
        <pc:docMk/>
      </pc:docMkLst>
      <pc:sldChg chg="addSp modSp">
        <pc:chgData name="Jenni Webster" userId="S::jennifer.webster@glasgow.ac.uk::52de079a-e523-4159-ba70-018ccf222ef1" providerId="AD" clId="Web-{3FA9363A-1AF0-7AE3-5A28-417A9617C9B0}" dt="2024-11-28T16:40:13.296" v="24" actId="14100"/>
        <pc:sldMkLst>
          <pc:docMk/>
          <pc:sldMk cId="437337472" sldId="446"/>
        </pc:sldMkLst>
      </pc:sldChg>
    </pc:docChg>
  </pc:docChgLst>
  <pc:docChgLst>
    <pc:chgData name="Jenni Webster" userId="S::jennifer.webster@glasgow.ac.uk::52de079a-e523-4159-ba70-018ccf222ef1" providerId="AD" clId="Web-{0DA222D2-71DA-69D5-E834-2856948AA732}"/>
    <pc:docChg chg="modSld">
      <pc:chgData name="Jenni Webster" userId="S::jennifer.webster@glasgow.ac.uk::52de079a-e523-4159-ba70-018ccf222ef1" providerId="AD" clId="Web-{0DA222D2-71DA-69D5-E834-2856948AA732}" dt="2024-11-28T12:13:41.679" v="175" actId="20577"/>
      <pc:docMkLst>
        <pc:docMk/>
      </pc:docMkLst>
      <pc:sldChg chg="addSp delSp modSp mod setBg">
        <pc:chgData name="Jenni Webster" userId="S::jennifer.webster@glasgow.ac.uk::52de079a-e523-4159-ba70-018ccf222ef1" providerId="AD" clId="Web-{0DA222D2-71DA-69D5-E834-2856948AA732}" dt="2024-11-28T12:12:58.676" v="166" actId="14100"/>
        <pc:sldMkLst>
          <pc:docMk/>
          <pc:sldMk cId="3458953296" sldId="451"/>
        </pc:sldMkLst>
      </pc:sldChg>
    </pc:docChg>
  </pc:docChgLst>
  <pc:docChgLst>
    <pc:chgData name="Ayah Soufan" userId="S::ayah.soufan_strath.ac.uk#ext#@gla.onmicrosoft.com::0110a31b-07d8-4813-85d6-444d8f427de5" providerId="AD" clId="Web-{5DC190DD-398E-7217-C331-B3B9DC42556D}"/>
    <pc:docChg chg="modSld">
      <pc:chgData name="Ayah Soufan" userId="S::ayah.soufan_strath.ac.uk#ext#@gla.onmicrosoft.com::0110a31b-07d8-4813-85d6-444d8f427de5" providerId="AD" clId="Web-{5DC190DD-398E-7217-C331-B3B9DC42556D}" dt="2024-12-06T12:36:42.858" v="13"/>
      <pc:docMkLst>
        <pc:docMk/>
      </pc:docMkLst>
      <pc:sldChg chg="modNotes">
        <pc:chgData name="Ayah Soufan" userId="S::ayah.soufan_strath.ac.uk#ext#@gla.onmicrosoft.com::0110a31b-07d8-4813-85d6-444d8f427de5" providerId="AD" clId="Web-{5DC190DD-398E-7217-C331-B3B9DC42556D}" dt="2024-12-06T12:36:42.858" v="13"/>
        <pc:sldMkLst>
          <pc:docMk/>
          <pc:sldMk cId="999767399" sldId="392"/>
        </pc:sldMkLst>
      </pc:sldChg>
      <pc:sldChg chg="modNotes">
        <pc:chgData name="Ayah Soufan" userId="S::ayah.soufan_strath.ac.uk#ext#@gla.onmicrosoft.com::0110a31b-07d8-4813-85d6-444d8f427de5" providerId="AD" clId="Web-{5DC190DD-398E-7217-C331-B3B9DC42556D}" dt="2024-12-06T12:36:29.967" v="11"/>
        <pc:sldMkLst>
          <pc:docMk/>
          <pc:sldMk cId="1283193680" sldId="472"/>
        </pc:sldMkLst>
      </pc:sldChg>
      <pc:sldChg chg="modNotes">
        <pc:chgData name="Ayah Soufan" userId="S::ayah.soufan_strath.ac.uk#ext#@gla.onmicrosoft.com::0110a31b-07d8-4813-85d6-444d8f427de5" providerId="AD" clId="Web-{5DC190DD-398E-7217-C331-B3B9DC42556D}" dt="2024-12-06T12:36:19.185" v="9"/>
        <pc:sldMkLst>
          <pc:docMk/>
          <pc:sldMk cId="3138077250" sldId="473"/>
        </pc:sldMkLst>
      </pc:sldChg>
      <pc:sldChg chg="modNotes">
        <pc:chgData name="Ayah Soufan" userId="S::ayah.soufan_strath.ac.uk#ext#@gla.onmicrosoft.com::0110a31b-07d8-4813-85d6-444d8f427de5" providerId="AD" clId="Web-{5DC190DD-398E-7217-C331-B3B9DC42556D}" dt="2024-12-06T12:36:09.966" v="7"/>
        <pc:sldMkLst>
          <pc:docMk/>
          <pc:sldMk cId="1937237230" sldId="474"/>
        </pc:sldMkLst>
      </pc:sldChg>
      <pc:sldChg chg="modNotes">
        <pc:chgData name="Ayah Soufan" userId="S::ayah.soufan_strath.ac.uk#ext#@gla.onmicrosoft.com::0110a31b-07d8-4813-85d6-444d8f427de5" providerId="AD" clId="Web-{5DC190DD-398E-7217-C331-B3B9DC42556D}" dt="2024-12-06T12:35:47.746" v="4"/>
        <pc:sldMkLst>
          <pc:docMk/>
          <pc:sldMk cId="762995406" sldId="478"/>
        </pc:sldMkLst>
      </pc:sldChg>
      <pc:sldChg chg="modNotes">
        <pc:chgData name="Ayah Soufan" userId="S::ayah.soufan_strath.ac.uk#ext#@gla.onmicrosoft.com::0110a31b-07d8-4813-85d6-444d8f427de5" providerId="AD" clId="Web-{5DC190DD-398E-7217-C331-B3B9DC42556D}" dt="2024-12-06T12:35:33.746" v="1"/>
        <pc:sldMkLst>
          <pc:docMk/>
          <pc:sldMk cId="3220610127" sldId="479"/>
        </pc:sldMkLst>
      </pc:sldChg>
    </pc:docChg>
  </pc:docChgLst>
  <pc:docChgLst>
    <pc:chgData name="Jenni Webster" userId="S::jennifer.webster@glasgow.ac.uk::52de079a-e523-4159-ba70-018ccf222ef1" providerId="AD" clId="Web-{BD4EAA65-50ED-F40F-C2F3-6BEB1610A321}"/>
    <pc:docChg chg="modSld">
      <pc:chgData name="Jenni Webster" userId="S::jennifer.webster@glasgow.ac.uk::52de079a-e523-4159-ba70-018ccf222ef1" providerId="AD" clId="Web-{BD4EAA65-50ED-F40F-C2F3-6BEB1610A321}" dt="2024-11-28T17:03:23.508" v="276" actId="20577"/>
      <pc:docMkLst>
        <pc:docMk/>
      </pc:docMkLst>
      <pc:sldChg chg="modSp">
        <pc:chgData name="Jenni Webster" userId="S::jennifer.webster@glasgow.ac.uk::52de079a-e523-4159-ba70-018ccf222ef1" providerId="AD" clId="Web-{BD4EAA65-50ED-F40F-C2F3-6BEB1610A321}" dt="2024-11-28T17:03:23.508" v="276" actId="20577"/>
        <pc:sldMkLst>
          <pc:docMk/>
          <pc:sldMk cId="2781627554" sldId="453"/>
        </pc:sldMkLst>
      </pc:sldChg>
    </pc:docChg>
  </pc:docChgLst>
  <pc:docChgLst>
    <pc:chgData name="Zoe Bartliff" userId="dd2215de-a17b-42b7-a2c0-d360345badd5" providerId="ADAL" clId="{4C76CBFE-6114-46DD-8892-7729F93792B2}"/>
    <pc:docChg chg="undo custSel addSld delSld modSld sldOrd">
      <pc:chgData name="Zoe Bartliff" userId="dd2215de-a17b-42b7-a2c0-d360345badd5" providerId="ADAL" clId="{4C76CBFE-6114-46DD-8892-7729F93792B2}" dt="2024-12-09T16:17:03.455" v="11801" actId="1076"/>
      <pc:docMkLst>
        <pc:docMk/>
      </pc:docMkLst>
      <pc:sldChg chg="modSp mod">
        <pc:chgData name="Zoe Bartliff" userId="dd2215de-a17b-42b7-a2c0-d360345badd5" providerId="ADAL" clId="{4C76CBFE-6114-46DD-8892-7729F93792B2}" dt="2024-12-09T09:27:30.771" v="10055" actId="20577"/>
        <pc:sldMkLst>
          <pc:docMk/>
          <pc:sldMk cId="109857222" sldId="256"/>
        </pc:sldMkLst>
      </pc:sldChg>
      <pc:sldChg chg="modSp mod modCm">
        <pc:chgData name="Zoe Bartliff" userId="dd2215de-a17b-42b7-a2c0-d360345badd5" providerId="ADAL" clId="{4C76CBFE-6114-46DD-8892-7729F93792B2}" dt="2024-12-09T09:19:13.607" v="10040" actId="5793"/>
        <pc:sldMkLst>
          <pc:docMk/>
          <pc:sldMk cId="92165689" sldId="297"/>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2T16:19:12.618" v="9953"/>
              <pc2:cmMkLst xmlns:pc2="http://schemas.microsoft.com/office/powerpoint/2019/9/main/command">
                <pc:docMk/>
                <pc:sldMk cId="92165689" sldId="297"/>
                <pc2:cmMk id="{64584B2B-49F1-4377-B068-804AFF3BE757}"/>
              </pc2:cmMkLst>
            </pc226:cmChg>
            <pc226:cmChg xmlns:pc226="http://schemas.microsoft.com/office/powerpoint/2022/06/main/command" chg="mod">
              <pc226:chgData name="Zoe Bartliff" userId="dd2215de-a17b-42b7-a2c0-d360345badd5" providerId="ADAL" clId="{4C76CBFE-6114-46DD-8892-7729F93792B2}" dt="2024-11-28T09:16:27.078" v="614" actId="20577"/>
              <pc2:cmMkLst xmlns:pc2="http://schemas.microsoft.com/office/powerpoint/2019/9/main/command">
                <pc:docMk/>
                <pc:sldMk cId="92165689" sldId="297"/>
                <pc2:cmMk id="{D6E4F5ED-E259-4A27-8093-29D45D525183}"/>
              </pc2:cmMkLst>
            </pc226:cmChg>
          </p:ext>
        </pc:extLst>
      </pc:sldChg>
      <pc:sldChg chg="addSp delSp modSp add del mod setBg delDesignElem">
        <pc:chgData name="Zoe Bartliff" userId="dd2215de-a17b-42b7-a2c0-d360345badd5" providerId="ADAL" clId="{4C76CBFE-6114-46DD-8892-7729F93792B2}" dt="2024-12-09T16:12:23.342" v="11790" actId="478"/>
        <pc:sldMkLst>
          <pc:docMk/>
          <pc:sldMk cId="2033338490" sldId="298"/>
        </pc:sldMkLst>
      </pc:sldChg>
      <pc:sldChg chg="del">
        <pc:chgData name="Zoe Bartliff" userId="dd2215de-a17b-42b7-a2c0-d360345badd5" providerId="ADAL" clId="{4C76CBFE-6114-46DD-8892-7729F93792B2}" dt="2024-11-22T15:53:55.727" v="199" actId="47"/>
        <pc:sldMkLst>
          <pc:docMk/>
          <pc:sldMk cId="608414308" sldId="300"/>
        </pc:sldMkLst>
      </pc:sldChg>
      <pc:sldChg chg="del">
        <pc:chgData name="Zoe Bartliff" userId="dd2215de-a17b-42b7-a2c0-d360345badd5" providerId="ADAL" clId="{4C76CBFE-6114-46DD-8892-7729F93792B2}" dt="2024-11-22T15:56:02.654" v="218" actId="47"/>
        <pc:sldMkLst>
          <pc:docMk/>
          <pc:sldMk cId="1477600157" sldId="305"/>
        </pc:sldMkLst>
      </pc:sldChg>
      <pc:sldChg chg="del">
        <pc:chgData name="Zoe Bartliff" userId="dd2215de-a17b-42b7-a2c0-d360345badd5" providerId="ADAL" clId="{4C76CBFE-6114-46DD-8892-7729F93792B2}" dt="2024-11-22T16:00:49.566" v="261" actId="47"/>
        <pc:sldMkLst>
          <pc:docMk/>
          <pc:sldMk cId="896296459" sldId="320"/>
        </pc:sldMkLst>
      </pc:sldChg>
      <pc:sldChg chg="delSp modSp del mod ord">
        <pc:chgData name="Zoe Bartliff" userId="dd2215de-a17b-42b7-a2c0-d360345badd5" providerId="ADAL" clId="{4C76CBFE-6114-46DD-8892-7729F93792B2}" dt="2024-11-28T11:06:21.686" v="2233" actId="47"/>
        <pc:sldMkLst>
          <pc:docMk/>
          <pc:sldMk cId="2728880336" sldId="329"/>
        </pc:sldMkLst>
      </pc:sldChg>
      <pc:sldChg chg="del">
        <pc:chgData name="Zoe Bartliff" userId="dd2215de-a17b-42b7-a2c0-d360345badd5" providerId="ADAL" clId="{4C76CBFE-6114-46DD-8892-7729F93792B2}" dt="2024-11-22T15:53:59.009" v="200" actId="47"/>
        <pc:sldMkLst>
          <pc:docMk/>
          <pc:sldMk cId="2347437649" sldId="332"/>
        </pc:sldMkLst>
      </pc:sldChg>
      <pc:sldChg chg="del">
        <pc:chgData name="Zoe Bartliff" userId="dd2215de-a17b-42b7-a2c0-d360345badd5" providerId="ADAL" clId="{4C76CBFE-6114-46DD-8892-7729F93792B2}" dt="2024-11-22T16:00:54.146" v="262" actId="47"/>
        <pc:sldMkLst>
          <pc:docMk/>
          <pc:sldMk cId="3073050529" sldId="350"/>
        </pc:sldMkLst>
      </pc:sldChg>
      <pc:sldChg chg="addSp delSp modSp mod">
        <pc:chgData name="Zoe Bartliff" userId="dd2215de-a17b-42b7-a2c0-d360345badd5" providerId="ADAL" clId="{4C76CBFE-6114-46DD-8892-7729F93792B2}" dt="2024-12-09T11:48:51.197" v="11404" actId="20577"/>
        <pc:sldMkLst>
          <pc:docMk/>
          <pc:sldMk cId="3378865918" sldId="353"/>
        </pc:sldMkLst>
      </pc:sldChg>
      <pc:sldChg chg="delSp modSp mod">
        <pc:chgData name="Zoe Bartliff" userId="dd2215de-a17b-42b7-a2c0-d360345badd5" providerId="ADAL" clId="{4C76CBFE-6114-46DD-8892-7729F93792B2}" dt="2024-12-09T15:28:42.509" v="11540" actId="948"/>
        <pc:sldMkLst>
          <pc:docMk/>
          <pc:sldMk cId="907387393" sldId="354"/>
        </pc:sldMkLst>
      </pc:sldChg>
      <pc:sldChg chg="del">
        <pc:chgData name="Zoe Bartliff" userId="dd2215de-a17b-42b7-a2c0-d360345badd5" providerId="ADAL" clId="{4C76CBFE-6114-46DD-8892-7729F93792B2}" dt="2024-11-22T16:00:54.146" v="262" actId="47"/>
        <pc:sldMkLst>
          <pc:docMk/>
          <pc:sldMk cId="2616827492" sldId="356"/>
        </pc:sldMkLst>
      </pc:sldChg>
      <pc:sldChg chg="addSp delSp modSp del mod ord">
        <pc:chgData name="Zoe Bartliff" userId="dd2215de-a17b-42b7-a2c0-d360345badd5" providerId="ADAL" clId="{4C76CBFE-6114-46DD-8892-7729F93792B2}" dt="2024-12-09T15:11:56.809" v="11524" actId="2696"/>
        <pc:sldMkLst>
          <pc:docMk/>
          <pc:sldMk cId="1800885556" sldId="357"/>
        </pc:sldMkLst>
      </pc:sldChg>
      <pc:sldChg chg="del">
        <pc:chgData name="Zoe Bartliff" userId="dd2215de-a17b-42b7-a2c0-d360345badd5" providerId="ADAL" clId="{4C76CBFE-6114-46DD-8892-7729F93792B2}" dt="2024-11-22T15:47:01.077" v="44" actId="47"/>
        <pc:sldMkLst>
          <pc:docMk/>
          <pc:sldMk cId="1765719901" sldId="366"/>
        </pc:sldMkLst>
      </pc:sldChg>
      <pc:sldChg chg="del">
        <pc:chgData name="Zoe Bartliff" userId="dd2215de-a17b-42b7-a2c0-d360345badd5" providerId="ADAL" clId="{4C76CBFE-6114-46DD-8892-7729F93792B2}" dt="2024-11-22T15:53:55.727" v="199" actId="47"/>
        <pc:sldMkLst>
          <pc:docMk/>
          <pc:sldMk cId="1837627425" sldId="367"/>
        </pc:sldMkLst>
      </pc:sldChg>
      <pc:sldChg chg="del ord">
        <pc:chgData name="Zoe Bartliff" userId="dd2215de-a17b-42b7-a2c0-d360345badd5" providerId="ADAL" clId="{4C76CBFE-6114-46DD-8892-7729F93792B2}" dt="2024-11-28T11:06:21.686" v="2233" actId="47"/>
        <pc:sldMkLst>
          <pc:docMk/>
          <pc:sldMk cId="1127751366" sldId="373"/>
        </pc:sldMkLst>
      </pc:sldChg>
      <pc:sldChg chg="del ord">
        <pc:chgData name="Zoe Bartliff" userId="dd2215de-a17b-42b7-a2c0-d360345badd5" providerId="ADAL" clId="{4C76CBFE-6114-46DD-8892-7729F93792B2}" dt="2024-11-28T11:06:21.686" v="2233" actId="47"/>
        <pc:sldMkLst>
          <pc:docMk/>
          <pc:sldMk cId="4244151513" sldId="374"/>
        </pc:sldMkLst>
      </pc:sldChg>
      <pc:sldChg chg="del ord">
        <pc:chgData name="Zoe Bartliff" userId="dd2215de-a17b-42b7-a2c0-d360345badd5" providerId="ADAL" clId="{4C76CBFE-6114-46DD-8892-7729F93792B2}" dt="2024-11-28T11:06:21.686" v="2233" actId="47"/>
        <pc:sldMkLst>
          <pc:docMk/>
          <pc:sldMk cId="2525734003" sldId="375"/>
        </pc:sldMkLst>
      </pc:sldChg>
      <pc:sldChg chg="del ord">
        <pc:chgData name="Zoe Bartliff" userId="dd2215de-a17b-42b7-a2c0-d360345badd5" providerId="ADAL" clId="{4C76CBFE-6114-46DD-8892-7729F93792B2}" dt="2024-11-28T11:06:21.686" v="2233" actId="47"/>
        <pc:sldMkLst>
          <pc:docMk/>
          <pc:sldMk cId="3889374387" sldId="376"/>
        </pc:sldMkLst>
      </pc:sldChg>
      <pc:sldChg chg="del ord">
        <pc:chgData name="Zoe Bartliff" userId="dd2215de-a17b-42b7-a2c0-d360345badd5" providerId="ADAL" clId="{4C76CBFE-6114-46DD-8892-7729F93792B2}" dt="2024-11-28T11:06:21.686" v="2233" actId="47"/>
        <pc:sldMkLst>
          <pc:docMk/>
          <pc:sldMk cId="4179377219" sldId="377"/>
        </pc:sldMkLst>
      </pc:sldChg>
      <pc:sldChg chg="del ord">
        <pc:chgData name="Zoe Bartliff" userId="dd2215de-a17b-42b7-a2c0-d360345badd5" providerId="ADAL" clId="{4C76CBFE-6114-46DD-8892-7729F93792B2}" dt="2024-11-28T11:06:21.686" v="2233" actId="47"/>
        <pc:sldMkLst>
          <pc:docMk/>
          <pc:sldMk cId="792732278" sldId="378"/>
        </pc:sldMkLst>
      </pc:sldChg>
      <pc:sldChg chg="del ord">
        <pc:chgData name="Zoe Bartliff" userId="dd2215de-a17b-42b7-a2c0-d360345badd5" providerId="ADAL" clId="{4C76CBFE-6114-46DD-8892-7729F93792B2}" dt="2024-11-28T11:06:21.686" v="2233" actId="47"/>
        <pc:sldMkLst>
          <pc:docMk/>
          <pc:sldMk cId="705079477" sldId="379"/>
        </pc:sldMkLst>
      </pc:sldChg>
      <pc:sldChg chg="del ord">
        <pc:chgData name="Zoe Bartliff" userId="dd2215de-a17b-42b7-a2c0-d360345badd5" providerId="ADAL" clId="{4C76CBFE-6114-46DD-8892-7729F93792B2}" dt="2024-11-28T11:06:21.686" v="2233" actId="47"/>
        <pc:sldMkLst>
          <pc:docMk/>
          <pc:sldMk cId="4045799829" sldId="380"/>
        </pc:sldMkLst>
      </pc:sldChg>
      <pc:sldChg chg="mod ord modShow">
        <pc:chgData name="Zoe Bartliff" userId="dd2215de-a17b-42b7-a2c0-d360345badd5" providerId="ADAL" clId="{4C76CBFE-6114-46DD-8892-7729F93792B2}" dt="2024-12-02T13:32:26.044" v="9546" actId="729"/>
        <pc:sldMkLst>
          <pc:docMk/>
          <pc:sldMk cId="2700127747" sldId="381"/>
        </pc:sldMkLst>
      </pc:sldChg>
      <pc:sldChg chg="mod ord modShow">
        <pc:chgData name="Zoe Bartliff" userId="dd2215de-a17b-42b7-a2c0-d360345badd5" providerId="ADAL" clId="{4C76CBFE-6114-46DD-8892-7729F93792B2}" dt="2024-12-02T13:32:24.050" v="9545" actId="729"/>
        <pc:sldMkLst>
          <pc:docMk/>
          <pc:sldMk cId="283974719" sldId="382"/>
        </pc:sldMkLst>
      </pc:sldChg>
      <pc:sldChg chg="del ord">
        <pc:chgData name="Zoe Bartliff" userId="dd2215de-a17b-42b7-a2c0-d360345badd5" providerId="ADAL" clId="{4C76CBFE-6114-46DD-8892-7729F93792B2}" dt="2024-11-28T11:06:21.686" v="2233" actId="47"/>
        <pc:sldMkLst>
          <pc:docMk/>
          <pc:sldMk cId="54870461" sldId="391"/>
        </pc:sldMkLst>
      </pc:sldChg>
      <pc:sldChg chg="addSp delSp modSp mod ord">
        <pc:chgData name="Zoe Bartliff" userId="dd2215de-a17b-42b7-a2c0-d360345badd5" providerId="ADAL" clId="{4C76CBFE-6114-46DD-8892-7729F93792B2}" dt="2024-12-09T15:15:16.709" v="11530"/>
        <pc:sldMkLst>
          <pc:docMk/>
          <pc:sldMk cId="999767399" sldId="392"/>
        </pc:sldMkLst>
      </pc:sldChg>
      <pc:sldChg chg="modSp mod modCm">
        <pc:chgData name="Zoe Bartliff" userId="dd2215de-a17b-42b7-a2c0-d360345badd5" providerId="ADAL" clId="{4C76CBFE-6114-46DD-8892-7729F93792B2}" dt="2024-12-09T09:43:29.974" v="10671" actId="20577"/>
        <pc:sldMkLst>
          <pc:docMk/>
          <pc:sldMk cId="362446577" sldId="394"/>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1-28T09:01:25.011" v="485"/>
              <pc2:cmMkLst xmlns:pc2="http://schemas.microsoft.com/office/powerpoint/2019/9/main/command">
                <pc:docMk/>
                <pc:sldMk cId="362446577" sldId="394"/>
                <pc2:cmMk id="{0FC196B8-9CF4-431E-9174-1542F84DA1B4}"/>
              </pc2:cmMkLst>
            </pc226:cmChg>
            <pc226:cmChg xmlns:pc226="http://schemas.microsoft.com/office/powerpoint/2022/06/main/command" chg="mod">
              <pc226:chgData name="Zoe Bartliff" userId="dd2215de-a17b-42b7-a2c0-d360345badd5" providerId="ADAL" clId="{4C76CBFE-6114-46DD-8892-7729F93792B2}" dt="2024-11-29T08:40:14.488" v="5232" actId="20577"/>
              <pc2:cmMkLst xmlns:pc2="http://schemas.microsoft.com/office/powerpoint/2019/9/main/command">
                <pc:docMk/>
                <pc:sldMk cId="362446577" sldId="394"/>
                <pc2:cmMk id="{D6947CC0-CA61-4814-B95E-6B103696606B}"/>
              </pc2:cmMkLst>
            </pc226:cmChg>
          </p:ext>
        </pc:extLst>
      </pc:sldChg>
      <pc:sldChg chg="modSp mod">
        <pc:chgData name="Zoe Bartliff" userId="dd2215de-a17b-42b7-a2c0-d360345badd5" providerId="ADAL" clId="{4C76CBFE-6114-46DD-8892-7729F93792B2}" dt="2024-11-22T16:09:11.338" v="421" actId="14100"/>
        <pc:sldMkLst>
          <pc:docMk/>
          <pc:sldMk cId="1707807917" sldId="395"/>
        </pc:sldMkLst>
      </pc:sldChg>
      <pc:sldChg chg="addSp delSp modSp mod modCm">
        <pc:chgData name="Zoe Bartliff" userId="dd2215de-a17b-42b7-a2c0-d360345badd5" providerId="ADAL" clId="{4C76CBFE-6114-46DD-8892-7729F93792B2}" dt="2024-12-09T11:21:51.130" v="11026" actId="20577"/>
        <pc:sldMkLst>
          <pc:docMk/>
          <pc:sldMk cId="740493487" sldId="400"/>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2T09:06:21.447" v="9338" actId="20577"/>
              <pc2:cmMkLst xmlns:pc2="http://schemas.microsoft.com/office/powerpoint/2019/9/main/command">
                <pc:docMk/>
                <pc:sldMk cId="740493487" sldId="400"/>
                <pc2:cmMk id="{B26E3F0D-C7BC-49D5-80AF-98D7047FB9B1}"/>
              </pc2:cmMkLst>
            </pc226:cmChg>
            <pc226:cmChg xmlns:pc226="http://schemas.microsoft.com/office/powerpoint/2022/06/main/command" chg="mod">
              <pc226:chgData name="Zoe Bartliff" userId="dd2215de-a17b-42b7-a2c0-d360345badd5" providerId="ADAL" clId="{4C76CBFE-6114-46DD-8892-7729F93792B2}" dt="2024-12-02T09:28:15.853" v="9441" actId="20577"/>
              <pc2:cmMkLst xmlns:pc2="http://schemas.microsoft.com/office/powerpoint/2019/9/main/command">
                <pc:docMk/>
                <pc:sldMk cId="740493487" sldId="400"/>
                <pc2:cmMk id="{D8D9FD32-B16C-4E5E-B8A7-6F8CFB3021EA}"/>
              </pc2:cmMkLst>
            </pc226:cmChg>
            <pc226:cmChg xmlns:pc226="http://schemas.microsoft.com/office/powerpoint/2022/06/main/command" chg="mod">
              <pc226:chgData name="Zoe Bartliff" userId="dd2215de-a17b-42b7-a2c0-d360345badd5" providerId="ADAL" clId="{4C76CBFE-6114-46DD-8892-7729F93792B2}" dt="2024-12-02T13:18:26.668" v="9544" actId="20577"/>
              <pc2:cmMkLst xmlns:pc2="http://schemas.microsoft.com/office/powerpoint/2019/9/main/command">
                <pc:docMk/>
                <pc:sldMk cId="740493487" sldId="400"/>
                <pc2:cmMk id="{296FAC3A-E3B8-4F67-8C50-7AAC9A9284D2}"/>
              </pc2:cmMkLst>
            </pc226:cmChg>
            <pc226:cmChg xmlns:pc226="http://schemas.microsoft.com/office/powerpoint/2022/06/main/command" chg="mod">
              <pc226:chgData name="Zoe Bartliff" userId="dd2215de-a17b-42b7-a2c0-d360345badd5" providerId="ADAL" clId="{4C76CBFE-6114-46DD-8892-7729F93792B2}" dt="2024-12-02T09:05:56.484" v="9325" actId="20577"/>
              <pc2:cmMkLst xmlns:pc2="http://schemas.microsoft.com/office/powerpoint/2019/9/main/command">
                <pc:docMk/>
                <pc:sldMk cId="740493487" sldId="400"/>
                <pc2:cmMk id="{60836354-8E95-4A82-BB9E-2C8231442D0D}"/>
              </pc2:cmMkLst>
            </pc226:cmChg>
            <pc226:cmChg xmlns:pc226="http://schemas.microsoft.com/office/powerpoint/2022/06/main/command" chg="mod">
              <pc226:chgData name="Zoe Bartliff" userId="dd2215de-a17b-42b7-a2c0-d360345badd5" providerId="ADAL" clId="{4C76CBFE-6114-46DD-8892-7729F93792B2}" dt="2024-12-02T09:06:15.923" v="9335" actId="20577"/>
              <pc2:cmMkLst xmlns:pc2="http://schemas.microsoft.com/office/powerpoint/2019/9/main/command">
                <pc:docMk/>
                <pc:sldMk cId="740493487" sldId="400"/>
                <pc2:cmMk id="{5137639B-3BD7-4759-9826-2596CED247CA}"/>
              </pc2:cmMkLst>
            </pc226:cmChg>
            <pc226:cmChg xmlns:pc226="http://schemas.microsoft.com/office/powerpoint/2022/06/main/command" chg="mod">
              <pc226:chgData name="Zoe Bartliff" userId="dd2215de-a17b-42b7-a2c0-d360345badd5" providerId="ADAL" clId="{4C76CBFE-6114-46DD-8892-7729F93792B2}" dt="2024-12-02T09:05:59.229" v="9327" actId="20577"/>
              <pc2:cmMkLst xmlns:pc2="http://schemas.microsoft.com/office/powerpoint/2019/9/main/command">
                <pc:docMk/>
                <pc:sldMk cId="740493487" sldId="400"/>
                <pc2:cmMk id="{2417849F-BCD6-4941-A6F7-E646F1EB95DA}"/>
              </pc2:cmMkLst>
            </pc226:cmChg>
          </p:ext>
        </pc:extLst>
      </pc:sldChg>
      <pc:sldChg chg="del">
        <pc:chgData name="Zoe Bartliff" userId="dd2215de-a17b-42b7-a2c0-d360345badd5" providerId="ADAL" clId="{4C76CBFE-6114-46DD-8892-7729F93792B2}" dt="2024-11-22T15:56:12.948" v="219" actId="47"/>
        <pc:sldMkLst>
          <pc:docMk/>
          <pc:sldMk cId="3152286072" sldId="401"/>
        </pc:sldMkLst>
      </pc:sldChg>
      <pc:sldChg chg="del">
        <pc:chgData name="Zoe Bartliff" userId="dd2215de-a17b-42b7-a2c0-d360345badd5" providerId="ADAL" clId="{4C76CBFE-6114-46DD-8892-7729F93792B2}" dt="2024-11-22T15:56:12.948" v="219" actId="47"/>
        <pc:sldMkLst>
          <pc:docMk/>
          <pc:sldMk cId="2374172223" sldId="402"/>
        </pc:sldMkLst>
      </pc:sldChg>
      <pc:sldChg chg="del">
        <pc:chgData name="Zoe Bartliff" userId="dd2215de-a17b-42b7-a2c0-d360345badd5" providerId="ADAL" clId="{4C76CBFE-6114-46DD-8892-7729F93792B2}" dt="2024-11-22T15:56:12.948" v="219" actId="47"/>
        <pc:sldMkLst>
          <pc:docMk/>
          <pc:sldMk cId="762854831" sldId="403"/>
        </pc:sldMkLst>
      </pc:sldChg>
      <pc:sldChg chg="modSp mod ord modCm">
        <pc:chgData name="Zoe Bartliff" userId="dd2215de-a17b-42b7-a2c0-d360345badd5" providerId="ADAL" clId="{4C76CBFE-6114-46DD-8892-7729F93792B2}" dt="2024-12-09T11:47:47.751" v="11377" actId="12"/>
        <pc:sldMkLst>
          <pc:docMk/>
          <pc:sldMk cId="3039515653" sldId="405"/>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5T11:26:24.171" v="9987" actId="20577"/>
              <pc2:cmMkLst xmlns:pc2="http://schemas.microsoft.com/office/powerpoint/2019/9/main/command">
                <pc:docMk/>
                <pc:sldMk cId="3039515653" sldId="405"/>
                <pc2:cmMk id="{D75F7BC5-7D44-445E-A900-8DEEEFB1D5B4}"/>
              </pc2:cmMkLst>
            </pc226:cmChg>
          </p:ext>
        </pc:extLst>
      </pc:sldChg>
      <pc:sldChg chg="del">
        <pc:chgData name="Zoe Bartliff" userId="dd2215de-a17b-42b7-a2c0-d360345badd5" providerId="ADAL" clId="{4C76CBFE-6114-46DD-8892-7729F93792B2}" dt="2024-11-22T15:55:30.509" v="217" actId="47"/>
        <pc:sldMkLst>
          <pc:docMk/>
          <pc:sldMk cId="235618485" sldId="406"/>
        </pc:sldMkLst>
      </pc:sldChg>
      <pc:sldChg chg="del">
        <pc:chgData name="Zoe Bartliff" userId="dd2215de-a17b-42b7-a2c0-d360345badd5" providerId="ADAL" clId="{4C76CBFE-6114-46DD-8892-7729F93792B2}" dt="2024-11-22T15:56:12.948" v="219" actId="47"/>
        <pc:sldMkLst>
          <pc:docMk/>
          <pc:sldMk cId="2198904913" sldId="408"/>
        </pc:sldMkLst>
      </pc:sldChg>
      <pc:sldChg chg="del">
        <pc:chgData name="Zoe Bartliff" userId="dd2215de-a17b-42b7-a2c0-d360345badd5" providerId="ADAL" clId="{4C76CBFE-6114-46DD-8892-7729F93792B2}" dt="2024-11-22T16:00:54.146" v="262" actId="47"/>
        <pc:sldMkLst>
          <pc:docMk/>
          <pc:sldMk cId="2613948039" sldId="413"/>
        </pc:sldMkLst>
      </pc:sldChg>
      <pc:sldChg chg="modSp mod">
        <pc:chgData name="Zoe Bartliff" userId="dd2215de-a17b-42b7-a2c0-d360345badd5" providerId="ADAL" clId="{4C76CBFE-6114-46DD-8892-7729F93792B2}" dt="2024-11-22T16:06:29.980" v="372" actId="404"/>
        <pc:sldMkLst>
          <pc:docMk/>
          <pc:sldMk cId="1262804203" sldId="416"/>
        </pc:sldMkLst>
      </pc:sldChg>
      <pc:sldChg chg="addSp delSp modSp del mod modClrScheme delDesignElem chgLayout">
        <pc:chgData name="Zoe Bartliff" userId="dd2215de-a17b-42b7-a2c0-d360345badd5" providerId="ADAL" clId="{4C76CBFE-6114-46DD-8892-7729F93792B2}" dt="2024-11-22T16:07:33.860" v="392" actId="47"/>
        <pc:sldMkLst>
          <pc:docMk/>
          <pc:sldMk cId="2319916966" sldId="417"/>
        </pc:sldMkLst>
      </pc:sldChg>
      <pc:sldChg chg="addSp delSp modSp mod">
        <pc:chgData name="Zoe Bartliff" userId="dd2215de-a17b-42b7-a2c0-d360345badd5" providerId="ADAL" clId="{4C76CBFE-6114-46DD-8892-7729F93792B2}" dt="2024-12-09T09:25:07.349" v="10053" actId="14100"/>
        <pc:sldMkLst>
          <pc:docMk/>
          <pc:sldMk cId="3032606438" sldId="418"/>
        </pc:sldMkLst>
      </pc:sldChg>
      <pc:sldChg chg="modSp mod modCm">
        <pc:chgData name="Zoe Bartliff" userId="dd2215de-a17b-42b7-a2c0-d360345badd5" providerId="ADAL" clId="{4C76CBFE-6114-46DD-8892-7729F93792B2}" dt="2024-12-09T09:28:12.141" v="10056" actId="20577"/>
        <pc:sldMkLst>
          <pc:docMk/>
          <pc:sldMk cId="1886882984" sldId="419"/>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1-29T08:36:24.477" v="5075" actId="20577"/>
              <pc2:cmMkLst xmlns:pc2="http://schemas.microsoft.com/office/powerpoint/2019/9/main/command">
                <pc:docMk/>
                <pc:sldMk cId="1886882984" sldId="419"/>
                <pc2:cmMk id="{01072401-CB39-46E2-BE04-33F36FFD471B}"/>
              </pc2:cmMkLst>
            </pc226:cmChg>
            <pc226:cmChg xmlns:pc226="http://schemas.microsoft.com/office/powerpoint/2022/06/main/command" chg="mod">
              <pc226:chgData name="Zoe Bartliff" userId="dd2215de-a17b-42b7-a2c0-d360345badd5" providerId="ADAL" clId="{4C76CBFE-6114-46DD-8892-7729F93792B2}" dt="2024-11-29T08:36:24.477" v="5075" actId="20577"/>
              <pc2:cmMkLst xmlns:pc2="http://schemas.microsoft.com/office/powerpoint/2019/9/main/command">
                <pc:docMk/>
                <pc:sldMk cId="1886882984" sldId="419"/>
                <pc2:cmMk id="{F1EC6073-FED0-4869-98C3-C07DAD5C9C62}"/>
              </pc2:cmMkLst>
            </pc226:cmChg>
          </p:ext>
        </pc:extLst>
      </pc:sldChg>
      <pc:sldChg chg="modSp mod modCm">
        <pc:chgData name="Zoe Bartliff" userId="dd2215de-a17b-42b7-a2c0-d360345badd5" providerId="ADAL" clId="{4C76CBFE-6114-46DD-8892-7729F93792B2}" dt="2024-12-02T09:00:13.513" v="9082" actId="21"/>
        <pc:sldMkLst>
          <pc:docMk/>
          <pc:sldMk cId="898342181" sldId="420"/>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2T09:00:13.513" v="9082" actId="21"/>
              <pc2:cmMkLst xmlns:pc2="http://schemas.microsoft.com/office/powerpoint/2019/9/main/command">
                <pc:docMk/>
                <pc:sldMk cId="898342181" sldId="420"/>
                <pc2:cmMk id="{73A40D20-A287-4F9B-BD58-25B0427BA9B2}"/>
              </pc2:cmMkLst>
            </pc226:cmChg>
            <pc226:cmChg xmlns:pc226="http://schemas.microsoft.com/office/powerpoint/2022/06/main/command" chg="mod">
              <pc226:chgData name="Zoe Bartliff" userId="dd2215de-a17b-42b7-a2c0-d360345badd5" providerId="ADAL" clId="{4C76CBFE-6114-46DD-8892-7729F93792B2}" dt="2024-11-29T08:39:06.858" v="5199" actId="20577"/>
              <pc2:cmMkLst xmlns:pc2="http://schemas.microsoft.com/office/powerpoint/2019/9/main/command">
                <pc:docMk/>
                <pc:sldMk cId="898342181" sldId="420"/>
                <pc2:cmMk id="{8CECB94C-4CB8-44EE-BDAA-698E89BA4CD9}"/>
              </pc2:cmMkLst>
            </pc226:cmChg>
            <pc226:cmChg xmlns:pc226="http://schemas.microsoft.com/office/powerpoint/2022/06/main/command" chg="mod">
              <pc226:chgData name="Zoe Bartliff" userId="dd2215de-a17b-42b7-a2c0-d360345badd5" providerId="ADAL" clId="{4C76CBFE-6114-46DD-8892-7729F93792B2}" dt="2024-11-29T08:39:06.858" v="5199" actId="20577"/>
              <pc2:cmMkLst xmlns:pc2="http://schemas.microsoft.com/office/powerpoint/2019/9/main/command">
                <pc:docMk/>
                <pc:sldMk cId="898342181" sldId="420"/>
                <pc2:cmMk id="{4F0285CF-DD39-43E9-B5AB-CB8992AF6FED}"/>
              </pc2:cmMkLst>
            </pc226:cmChg>
            <pc226:cmChg xmlns:pc226="http://schemas.microsoft.com/office/powerpoint/2022/06/main/command" chg="mod">
              <pc226:chgData name="Zoe Bartliff" userId="dd2215de-a17b-42b7-a2c0-d360345badd5" providerId="ADAL" clId="{4C76CBFE-6114-46DD-8892-7729F93792B2}" dt="2024-11-29T08:39:06.858" v="5199" actId="20577"/>
              <pc2:cmMkLst xmlns:pc2="http://schemas.microsoft.com/office/powerpoint/2019/9/main/command">
                <pc:docMk/>
                <pc:sldMk cId="898342181" sldId="420"/>
                <pc2:cmMk id="{DA0663D9-4A02-4256-BED0-C40239BEA88D}"/>
              </pc2:cmMkLst>
            </pc226:cmChg>
          </p:ext>
        </pc:extLst>
      </pc:sldChg>
      <pc:sldChg chg="modSp mod modCm">
        <pc:chgData name="Zoe Bartliff" userId="dd2215de-a17b-42b7-a2c0-d360345badd5" providerId="ADAL" clId="{4C76CBFE-6114-46DD-8892-7729F93792B2}" dt="2024-12-09T09:34:17.655" v="10072" actId="207"/>
        <pc:sldMkLst>
          <pc:docMk/>
          <pc:sldMk cId="3541623476" sldId="421"/>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2T09:00:30.518" v="9083" actId="21"/>
              <pc2:cmMkLst xmlns:pc2="http://schemas.microsoft.com/office/powerpoint/2019/9/main/command">
                <pc:docMk/>
                <pc:sldMk cId="3541623476" sldId="421"/>
                <pc2:cmMk id="{92BF60D0-4393-4A1A-A046-620B7185A52C}"/>
              </pc2:cmMkLst>
            </pc226:cmChg>
          </p:ext>
        </pc:extLst>
      </pc:sldChg>
      <pc:sldChg chg="del">
        <pc:chgData name="Zoe Bartliff" userId="dd2215de-a17b-42b7-a2c0-d360345badd5" providerId="ADAL" clId="{4C76CBFE-6114-46DD-8892-7729F93792B2}" dt="2024-11-22T16:00:59.427" v="263" actId="47"/>
        <pc:sldMkLst>
          <pc:docMk/>
          <pc:sldMk cId="367256774" sldId="422"/>
        </pc:sldMkLst>
      </pc:sldChg>
      <pc:sldChg chg="del">
        <pc:chgData name="Zoe Bartliff" userId="dd2215de-a17b-42b7-a2c0-d360345badd5" providerId="ADAL" clId="{4C76CBFE-6114-46DD-8892-7729F93792B2}" dt="2024-11-22T16:03:35.983" v="348" actId="47"/>
        <pc:sldMkLst>
          <pc:docMk/>
          <pc:sldMk cId="3422438409" sldId="424"/>
        </pc:sldMkLst>
      </pc:sldChg>
      <pc:sldChg chg="del">
        <pc:chgData name="Zoe Bartliff" userId="dd2215de-a17b-42b7-a2c0-d360345badd5" providerId="ADAL" clId="{4C76CBFE-6114-46DD-8892-7729F93792B2}" dt="2024-11-22T15:56:12.948" v="219" actId="47"/>
        <pc:sldMkLst>
          <pc:docMk/>
          <pc:sldMk cId="4209390592" sldId="425"/>
        </pc:sldMkLst>
      </pc:sldChg>
      <pc:sldChg chg="del">
        <pc:chgData name="Zoe Bartliff" userId="dd2215de-a17b-42b7-a2c0-d360345badd5" providerId="ADAL" clId="{4C76CBFE-6114-46DD-8892-7729F93792B2}" dt="2024-11-22T15:56:12.948" v="219" actId="47"/>
        <pc:sldMkLst>
          <pc:docMk/>
          <pc:sldMk cId="3536671834" sldId="426"/>
        </pc:sldMkLst>
      </pc:sldChg>
      <pc:sldChg chg="del">
        <pc:chgData name="Zoe Bartliff" userId="dd2215de-a17b-42b7-a2c0-d360345badd5" providerId="ADAL" clId="{4C76CBFE-6114-46DD-8892-7729F93792B2}" dt="2024-11-22T16:00:59.427" v="263" actId="47"/>
        <pc:sldMkLst>
          <pc:docMk/>
          <pc:sldMk cId="2802484001" sldId="427"/>
        </pc:sldMkLst>
      </pc:sldChg>
      <pc:sldChg chg="del">
        <pc:chgData name="Zoe Bartliff" userId="dd2215de-a17b-42b7-a2c0-d360345badd5" providerId="ADAL" clId="{4C76CBFE-6114-46DD-8892-7729F93792B2}" dt="2024-11-22T16:00:59.427" v="263" actId="47"/>
        <pc:sldMkLst>
          <pc:docMk/>
          <pc:sldMk cId="2618913180" sldId="428"/>
        </pc:sldMkLst>
      </pc:sldChg>
      <pc:sldChg chg="del">
        <pc:chgData name="Zoe Bartliff" userId="dd2215de-a17b-42b7-a2c0-d360345badd5" providerId="ADAL" clId="{4C76CBFE-6114-46DD-8892-7729F93792B2}" dt="2024-11-22T15:56:12.948" v="219" actId="47"/>
        <pc:sldMkLst>
          <pc:docMk/>
          <pc:sldMk cId="32588763" sldId="429"/>
        </pc:sldMkLst>
      </pc:sldChg>
      <pc:sldChg chg="del">
        <pc:chgData name="Zoe Bartliff" userId="dd2215de-a17b-42b7-a2c0-d360345badd5" providerId="ADAL" clId="{4C76CBFE-6114-46DD-8892-7729F93792B2}" dt="2024-11-22T15:56:12.948" v="219" actId="47"/>
        <pc:sldMkLst>
          <pc:docMk/>
          <pc:sldMk cId="2204788959" sldId="430"/>
        </pc:sldMkLst>
      </pc:sldChg>
      <pc:sldChg chg="del">
        <pc:chgData name="Zoe Bartliff" userId="dd2215de-a17b-42b7-a2c0-d360345badd5" providerId="ADAL" clId="{4C76CBFE-6114-46DD-8892-7729F93792B2}" dt="2024-11-22T15:56:12.948" v="219" actId="47"/>
        <pc:sldMkLst>
          <pc:docMk/>
          <pc:sldMk cId="3451280389" sldId="431"/>
        </pc:sldMkLst>
      </pc:sldChg>
      <pc:sldChg chg="del">
        <pc:chgData name="Zoe Bartliff" userId="dd2215de-a17b-42b7-a2c0-d360345badd5" providerId="ADAL" clId="{4C76CBFE-6114-46DD-8892-7729F93792B2}" dt="2024-11-22T16:01:03.994" v="264" actId="47"/>
        <pc:sldMkLst>
          <pc:docMk/>
          <pc:sldMk cId="465618376" sldId="432"/>
        </pc:sldMkLst>
      </pc:sldChg>
      <pc:sldChg chg="del">
        <pc:chgData name="Zoe Bartliff" userId="dd2215de-a17b-42b7-a2c0-d360345badd5" providerId="ADAL" clId="{4C76CBFE-6114-46DD-8892-7729F93792B2}" dt="2024-11-22T15:56:12.948" v="219" actId="47"/>
        <pc:sldMkLst>
          <pc:docMk/>
          <pc:sldMk cId="2323738818" sldId="433"/>
        </pc:sldMkLst>
      </pc:sldChg>
      <pc:sldChg chg="addSp delSp modSp new mod modClrScheme modShow chgLayout">
        <pc:chgData name="Zoe Bartliff" userId="dd2215de-a17b-42b7-a2c0-d360345badd5" providerId="ADAL" clId="{4C76CBFE-6114-46DD-8892-7729F93792B2}" dt="2024-12-09T16:12:11.443" v="11789" actId="729"/>
        <pc:sldMkLst>
          <pc:docMk/>
          <pc:sldMk cId="3913350296" sldId="434"/>
        </pc:sldMkLst>
      </pc:sldChg>
      <pc:sldChg chg="addSp delSp modSp add del mod ord">
        <pc:chgData name="Zoe Bartliff" userId="dd2215de-a17b-42b7-a2c0-d360345badd5" providerId="ADAL" clId="{4C76CBFE-6114-46DD-8892-7729F93792B2}" dt="2024-11-28T11:06:21.686" v="2233" actId="47"/>
        <pc:sldMkLst>
          <pc:docMk/>
          <pc:sldMk cId="1146675344" sldId="435"/>
        </pc:sldMkLst>
      </pc:sldChg>
      <pc:sldChg chg="addSp delSp modSp add mod">
        <pc:chgData name="Zoe Bartliff" userId="dd2215de-a17b-42b7-a2c0-d360345badd5" providerId="ADAL" clId="{4C76CBFE-6114-46DD-8892-7729F93792B2}" dt="2024-11-29T11:57:24.357" v="5680" actId="20577"/>
        <pc:sldMkLst>
          <pc:docMk/>
          <pc:sldMk cId="3379601543" sldId="436"/>
        </pc:sldMkLst>
      </pc:sldChg>
      <pc:sldChg chg="addSp delSp modSp new mod ord modClrScheme modCm chgLayout">
        <pc:chgData name="Zoe Bartliff" userId="dd2215de-a17b-42b7-a2c0-d360345badd5" providerId="ADAL" clId="{4C76CBFE-6114-46DD-8892-7729F93792B2}" dt="2024-12-09T11:47:14.392" v="11376"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9T11:47:14.392" v="11376" actId="20577"/>
              <pc2:cmMkLst xmlns:pc2="http://schemas.microsoft.com/office/powerpoint/2019/9/main/command">
                <pc:docMk/>
                <pc:sldMk cId="1024298472" sldId="437"/>
                <pc2:cmMk id="{DBBDB909-6017-45B1-AFEE-E703BB1DAC13}"/>
              </pc2:cmMkLst>
            </pc226:cmChg>
            <pc226:cmChg xmlns:pc226="http://schemas.microsoft.com/office/powerpoint/2022/06/main/command" chg="mod">
              <pc226:chgData name="Zoe Bartliff" userId="dd2215de-a17b-42b7-a2c0-d360345badd5" providerId="ADAL" clId="{4C76CBFE-6114-46DD-8892-7729F93792B2}" dt="2024-12-05T14:53:26.717" v="9998" actId="20577"/>
              <pc2:cmMkLst xmlns:pc2="http://schemas.microsoft.com/office/powerpoint/2019/9/main/command">
                <pc:docMk/>
                <pc:sldMk cId="1024298472" sldId="437"/>
                <pc2:cmMk id="{B3A8D624-DEB1-43EF-9E87-678CD8126A7B}"/>
              </pc2:cmMkLst>
            </pc226:cmChg>
            <pc226:cmChg xmlns:pc226="http://schemas.microsoft.com/office/powerpoint/2022/06/main/command" chg="mod">
              <pc226:chgData name="Zoe Bartliff" userId="dd2215de-a17b-42b7-a2c0-d360345badd5" providerId="ADAL" clId="{4C76CBFE-6114-46DD-8892-7729F93792B2}" dt="2024-12-05T14:53:26.717" v="9998" actId="20577"/>
              <pc2:cmMkLst xmlns:pc2="http://schemas.microsoft.com/office/powerpoint/2019/9/main/command">
                <pc:docMk/>
                <pc:sldMk cId="1024298472" sldId="437"/>
                <pc2:cmMk id="{9B0F7A41-6D3E-4494-9889-BC3966D7E2FB}"/>
              </pc2:cmMkLst>
            </pc226:cmChg>
            <pc226:cmChg xmlns:pc226="http://schemas.microsoft.com/office/powerpoint/2022/06/main/command" chg="mod">
              <pc226:chgData name="Zoe Bartliff" userId="dd2215de-a17b-42b7-a2c0-d360345badd5" providerId="ADAL" clId="{4C76CBFE-6114-46DD-8892-7729F93792B2}" dt="2024-12-05T14:53:26.717" v="9998" actId="20577"/>
              <pc2:cmMkLst xmlns:pc2="http://schemas.microsoft.com/office/powerpoint/2019/9/main/command">
                <pc:docMk/>
                <pc:sldMk cId="1024298472" sldId="437"/>
                <pc2:cmMk id="{0692F0B2-F462-4F88-B12D-CA51490057CC}"/>
              </pc2:cmMkLst>
            </pc226:cmChg>
            <pc226:cmChg xmlns:pc226="http://schemas.microsoft.com/office/powerpoint/2022/06/main/command" chg="mod">
              <pc226:chgData name="Zoe Bartliff" userId="dd2215de-a17b-42b7-a2c0-d360345badd5" providerId="ADAL" clId="{4C76CBFE-6114-46DD-8892-7729F93792B2}" dt="2024-12-09T11:47:14.392" v="11376" actId="20577"/>
              <pc2:cmMkLst xmlns:pc2="http://schemas.microsoft.com/office/powerpoint/2019/9/main/command">
                <pc:docMk/>
                <pc:sldMk cId="1024298472" sldId="437"/>
                <pc2:cmMk id="{9B93D4F7-C5F7-483C-9EEA-551678F3E107}"/>
              </pc2:cmMkLst>
            </pc226:cmChg>
          </p:ext>
        </pc:extLst>
      </pc:sldChg>
      <pc:sldChg chg="addSp delSp modSp new del mod modClrScheme chgLayout">
        <pc:chgData name="Zoe Bartliff" userId="dd2215de-a17b-42b7-a2c0-d360345badd5" providerId="ADAL" clId="{4C76CBFE-6114-46DD-8892-7729F93792B2}" dt="2024-11-28T11:29:27.120" v="3591" actId="47"/>
        <pc:sldMkLst>
          <pc:docMk/>
          <pc:sldMk cId="539744569" sldId="438"/>
        </pc:sldMkLst>
      </pc:sldChg>
      <pc:sldChg chg="addSp delSp modSp new mod modClrScheme chgLayout">
        <pc:chgData name="Zoe Bartliff" userId="dd2215de-a17b-42b7-a2c0-d360345badd5" providerId="ADAL" clId="{4C76CBFE-6114-46DD-8892-7729F93792B2}" dt="2024-11-29T16:29:59.835" v="8787"/>
        <pc:sldMkLst>
          <pc:docMk/>
          <pc:sldMk cId="2963813619" sldId="439"/>
        </pc:sldMkLst>
      </pc:sldChg>
      <pc:sldChg chg="addSp delSp modSp new mod ord modClrScheme modCm chgLayout">
        <pc:chgData name="Zoe Bartliff" userId="dd2215de-a17b-42b7-a2c0-d360345badd5" providerId="ADAL" clId="{4C76CBFE-6114-46DD-8892-7729F93792B2}" dt="2024-12-02T14:39:35.936" v="9565" actId="20577"/>
        <pc:sldMkLst>
          <pc:docMk/>
          <pc:sldMk cId="799732240" sldId="440"/>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1-29T15:00:26.273" v="6720" actId="20577"/>
              <pc2:cmMkLst xmlns:pc2="http://schemas.microsoft.com/office/powerpoint/2019/9/main/command">
                <pc:docMk/>
                <pc:sldMk cId="799732240" sldId="440"/>
                <pc2:cmMk id="{9F58476C-AE96-43E8-B00D-45EB1789B508}"/>
              </pc2:cmMkLst>
            </pc226:cmChg>
            <pc226:cmChg xmlns:pc226="http://schemas.microsoft.com/office/powerpoint/2022/06/main/command" chg="mod">
              <pc226:chgData name="Zoe Bartliff" userId="dd2215de-a17b-42b7-a2c0-d360345badd5" providerId="ADAL" clId="{4C76CBFE-6114-46DD-8892-7729F93792B2}" dt="2024-12-02T14:38:57.589" v="9564" actId="20577"/>
              <pc2:cmMkLst xmlns:pc2="http://schemas.microsoft.com/office/powerpoint/2019/9/main/command">
                <pc:docMk/>
                <pc:sldMk cId="799732240" sldId="440"/>
                <pc2:cmMk id="{E8BFBCF1-772E-47EE-94C6-9C6DC6166845}"/>
              </pc2:cmMkLst>
            </pc226:cmChg>
          </p:ext>
        </pc:extLst>
      </pc:sldChg>
      <pc:sldChg chg="add">
        <pc:chgData name="Zoe Bartliff" userId="dd2215de-a17b-42b7-a2c0-d360345badd5" providerId="ADAL" clId="{4C76CBFE-6114-46DD-8892-7729F93792B2}" dt="2024-11-22T16:07:13.935" v="386" actId="2890"/>
        <pc:sldMkLst>
          <pc:docMk/>
          <pc:sldMk cId="501642499" sldId="441"/>
        </pc:sldMkLst>
      </pc:sldChg>
      <pc:sldChg chg="addSp delSp modSp new mod modClrScheme chgLayout">
        <pc:chgData name="Zoe Bartliff" userId="dd2215de-a17b-42b7-a2c0-d360345badd5" providerId="ADAL" clId="{4C76CBFE-6114-46DD-8892-7729F93792B2}" dt="2024-11-22T16:09:27.689" v="423" actId="700"/>
        <pc:sldMkLst>
          <pc:docMk/>
          <pc:sldMk cId="636868704" sldId="442"/>
        </pc:sldMkLst>
      </pc:sldChg>
      <pc:sldChg chg="addSp delSp modSp new del mod modClrScheme chgLayout">
        <pc:chgData name="Zoe Bartliff" userId="dd2215de-a17b-42b7-a2c0-d360345badd5" providerId="ADAL" clId="{4C76CBFE-6114-46DD-8892-7729F93792B2}" dt="2024-11-28T11:06:21.686" v="2233" actId="47"/>
        <pc:sldMkLst>
          <pc:docMk/>
          <pc:sldMk cId="1351983507" sldId="443"/>
        </pc:sldMkLst>
      </pc:sldChg>
      <pc:sldChg chg="addSp delSp modSp new del mod ord modShow">
        <pc:chgData name="Zoe Bartliff" userId="dd2215de-a17b-42b7-a2c0-d360345badd5" providerId="ADAL" clId="{4C76CBFE-6114-46DD-8892-7729F93792B2}" dt="2024-12-02T15:25:11.041" v="9579" actId="47"/>
        <pc:sldMkLst>
          <pc:docMk/>
          <pc:sldMk cId="1787668616" sldId="444"/>
        </pc:sldMkLst>
      </pc:sldChg>
      <pc:sldChg chg="new del">
        <pc:chgData name="Zoe Bartliff" userId="dd2215de-a17b-42b7-a2c0-d360345badd5" providerId="ADAL" clId="{4C76CBFE-6114-46DD-8892-7729F93792B2}" dt="2024-11-25T13:18:09.566" v="476" actId="47"/>
        <pc:sldMkLst>
          <pc:docMk/>
          <pc:sldMk cId="2540737414" sldId="444"/>
        </pc:sldMkLst>
      </pc:sldChg>
      <pc:sldChg chg="addSp modSp mod">
        <pc:chgData name="Zoe Bartliff" userId="dd2215de-a17b-42b7-a2c0-d360345badd5" providerId="ADAL" clId="{4C76CBFE-6114-46DD-8892-7729F93792B2}" dt="2024-11-29T16:15:06.804" v="8768" actId="20577"/>
        <pc:sldMkLst>
          <pc:docMk/>
          <pc:sldMk cId="3771489457" sldId="445"/>
        </pc:sldMkLst>
      </pc:sldChg>
      <pc:sldChg chg="addSp delSp modSp mod modShow">
        <pc:chgData name="Zoe Bartliff" userId="dd2215de-a17b-42b7-a2c0-d360345badd5" providerId="ADAL" clId="{4C76CBFE-6114-46DD-8892-7729F93792B2}" dt="2024-12-02T14:51:30.128" v="9567" actId="729"/>
        <pc:sldMkLst>
          <pc:docMk/>
          <pc:sldMk cId="437337472" sldId="446"/>
        </pc:sldMkLst>
      </pc:sldChg>
      <pc:sldChg chg="addSp delSp modSp new mod modClrScheme chgLayout">
        <pc:chgData name="Zoe Bartliff" userId="dd2215de-a17b-42b7-a2c0-d360345badd5" providerId="ADAL" clId="{4C76CBFE-6114-46DD-8892-7729F93792B2}" dt="2024-11-29T14:49:28.373" v="6668" actId="1076"/>
        <pc:sldMkLst>
          <pc:docMk/>
          <pc:sldMk cId="3896284044" sldId="447"/>
        </pc:sldMkLst>
      </pc:sldChg>
      <pc:sldChg chg="modSp add mod">
        <pc:chgData name="Zoe Bartliff" userId="dd2215de-a17b-42b7-a2c0-d360345badd5" providerId="ADAL" clId="{4C76CBFE-6114-46DD-8892-7729F93792B2}" dt="2024-11-29T16:41:59.490" v="9055" actId="20577"/>
        <pc:sldMkLst>
          <pc:docMk/>
          <pc:sldMk cId="272094664" sldId="448"/>
        </pc:sldMkLst>
      </pc:sldChg>
      <pc:sldChg chg="addSp delSp modSp add mod ord modCm">
        <pc:chgData name="Zoe Bartliff" userId="dd2215de-a17b-42b7-a2c0-d360345badd5" providerId="ADAL" clId="{4C76CBFE-6114-46DD-8892-7729F93792B2}" dt="2024-12-09T16:17:03.455" v="11801" actId="1076"/>
        <pc:sldMkLst>
          <pc:docMk/>
          <pc:sldMk cId="2616032967" sldId="449"/>
        </pc:sldMkLst>
        <pc:extLst>
          <p:ext xmlns:p="http://schemas.openxmlformats.org/presentationml/2006/main" uri="{D6D511B9-2390-475A-947B-AFAB55BFBCF1}">
            <pc226:cmChg xmlns:pc226="http://schemas.microsoft.com/office/powerpoint/2022/06/main/command" chg="mod">
              <pc226:chgData name="Zoe Bartliff" userId="dd2215de-a17b-42b7-a2c0-d360345badd5" providerId="ADAL" clId="{4C76CBFE-6114-46DD-8892-7729F93792B2}" dt="2024-12-06T10:29:19.078" v="10030" actId="20577"/>
              <pc2:cmMkLst xmlns:pc2="http://schemas.microsoft.com/office/powerpoint/2019/9/main/command">
                <pc:docMk/>
                <pc:sldMk cId="2616032967" sldId="449"/>
                <pc2:cmMk id="{6A424B13-5CD6-4390-975A-41F07E33AB12}"/>
              </pc2:cmMkLst>
            </pc226:cmChg>
            <pc226:cmChg xmlns:pc226="http://schemas.microsoft.com/office/powerpoint/2022/06/main/command" chg="mod">
              <pc226:chgData name="Zoe Bartliff" userId="dd2215de-a17b-42b7-a2c0-d360345badd5" providerId="ADAL" clId="{4C76CBFE-6114-46DD-8892-7729F93792B2}" dt="2024-12-06T10:29:19.078" v="10030" actId="20577"/>
              <pc2:cmMkLst xmlns:pc2="http://schemas.microsoft.com/office/powerpoint/2019/9/main/command">
                <pc:docMk/>
                <pc:sldMk cId="2616032967" sldId="449"/>
                <pc2:cmMk id="{EF49E22C-502B-4469-9D15-6A49044EDD48}"/>
              </pc2:cmMkLst>
            </pc226:cmChg>
            <pc226:cmChg xmlns:pc226="http://schemas.microsoft.com/office/powerpoint/2022/06/main/command" chg="mod">
              <pc226:chgData name="Zoe Bartliff" userId="dd2215de-a17b-42b7-a2c0-d360345badd5" providerId="ADAL" clId="{4C76CBFE-6114-46DD-8892-7729F93792B2}" dt="2024-12-02T15:52:23.668" v="9948" actId="20577"/>
              <pc2:cmMkLst xmlns:pc2="http://schemas.microsoft.com/office/powerpoint/2019/9/main/command">
                <pc:docMk/>
                <pc:sldMk cId="2616032967" sldId="449"/>
                <pc2:cmMk id="{1C422569-7944-446F-AFD5-32E4BFCF7956}"/>
              </pc2:cmMkLst>
            </pc226:cmChg>
            <pc226:cmChg xmlns:pc226="http://schemas.microsoft.com/office/powerpoint/2022/06/main/command" chg="mod">
              <pc226:chgData name="Zoe Bartliff" userId="dd2215de-a17b-42b7-a2c0-d360345badd5" providerId="ADAL" clId="{4C76CBFE-6114-46DD-8892-7729F93792B2}" dt="2024-12-02T15:52:23.668" v="9948" actId="20577"/>
              <pc2:cmMkLst xmlns:pc2="http://schemas.microsoft.com/office/powerpoint/2019/9/main/command">
                <pc:docMk/>
                <pc:sldMk cId="2616032967" sldId="449"/>
                <pc2:cmMk id="{7DD16F75-B1BB-425C-8BB2-119D5FBAAC94}"/>
              </pc2:cmMkLst>
            </pc226:cmChg>
          </p:ext>
        </pc:extLst>
      </pc:sldChg>
      <pc:sldChg chg="addSp delSp modSp add mod">
        <pc:chgData name="Zoe Bartliff" userId="dd2215de-a17b-42b7-a2c0-d360345badd5" providerId="ADAL" clId="{4C76CBFE-6114-46DD-8892-7729F93792B2}" dt="2024-12-02T10:56:50.959" v="9520"/>
        <pc:sldMkLst>
          <pc:docMk/>
          <pc:sldMk cId="1147669245" sldId="450"/>
        </pc:sldMkLst>
      </pc:sldChg>
      <pc:sldChg chg="mod modShow">
        <pc:chgData name="Zoe Bartliff" userId="dd2215de-a17b-42b7-a2c0-d360345badd5" providerId="ADAL" clId="{4C76CBFE-6114-46DD-8892-7729F93792B2}" dt="2024-11-29T16:28:11.356" v="8785" actId="729"/>
        <pc:sldMkLst>
          <pc:docMk/>
          <pc:sldMk cId="2781627554" sldId="453"/>
        </pc:sldMkLst>
      </pc:sldChg>
      <pc:sldChg chg="addSp delSp modSp new mod chgLayout">
        <pc:chgData name="Zoe Bartliff" userId="dd2215de-a17b-42b7-a2c0-d360345badd5" providerId="ADAL" clId="{4C76CBFE-6114-46DD-8892-7729F93792B2}" dt="2024-12-09T16:16:30.034" v="11797" actId="14100"/>
        <pc:sldMkLst>
          <pc:docMk/>
          <pc:sldMk cId="4157490531" sldId="454"/>
        </pc:sldMkLst>
      </pc:sldChg>
      <pc:sldChg chg="addSp modSp new mod">
        <pc:chgData name="Zoe Bartliff" userId="dd2215de-a17b-42b7-a2c0-d360345badd5" providerId="ADAL" clId="{4C76CBFE-6114-46DD-8892-7729F93792B2}" dt="2024-12-09T12:08:43.719" v="11518" actId="20577"/>
        <pc:sldMkLst>
          <pc:docMk/>
          <pc:sldMk cId="827098679" sldId="455"/>
        </pc:sldMkLst>
      </pc:sldChg>
      <pc:sldChg chg="addSp delSp modSp new add del mod ord setBg">
        <pc:chgData name="Zoe Bartliff" userId="dd2215de-a17b-42b7-a2c0-d360345badd5" providerId="ADAL" clId="{4C76CBFE-6114-46DD-8892-7729F93792B2}" dt="2024-12-09T16:02:50.354" v="11681" actId="5793"/>
        <pc:sldMkLst>
          <pc:docMk/>
          <pc:sldMk cId="1908898222" sldId="456"/>
        </pc:sldMkLst>
      </pc:sldChg>
      <pc:sldChg chg="new del">
        <pc:chgData name="Zoe Bartliff" userId="dd2215de-a17b-42b7-a2c0-d360345badd5" providerId="ADAL" clId="{4C76CBFE-6114-46DD-8892-7729F93792B2}" dt="2024-11-29T15:33:36.302" v="7770" actId="47"/>
        <pc:sldMkLst>
          <pc:docMk/>
          <pc:sldMk cId="399475738" sldId="457"/>
        </pc:sldMkLst>
      </pc:sldChg>
      <pc:sldChg chg="addSp delSp modSp add del mod ord addAnim modAnim">
        <pc:chgData name="Zoe Bartliff" userId="dd2215de-a17b-42b7-a2c0-d360345badd5" providerId="ADAL" clId="{4C76CBFE-6114-46DD-8892-7729F93792B2}" dt="2024-12-09T15:41:48.462" v="11568" actId="47"/>
        <pc:sldMkLst>
          <pc:docMk/>
          <pc:sldMk cId="2591613422" sldId="458"/>
        </pc:sldMkLst>
      </pc:sldChg>
      <pc:sldChg chg="new del">
        <pc:chgData name="Zoe Bartliff" userId="dd2215de-a17b-42b7-a2c0-d360345badd5" providerId="ADAL" clId="{4C76CBFE-6114-46DD-8892-7729F93792B2}" dt="2024-11-29T15:36:30.270" v="7772" actId="47"/>
        <pc:sldMkLst>
          <pc:docMk/>
          <pc:sldMk cId="1186047070" sldId="459"/>
        </pc:sldMkLst>
      </pc:sldChg>
      <pc:sldChg chg="modSp add del mod">
        <pc:chgData name="Zoe Bartliff" userId="dd2215de-a17b-42b7-a2c0-d360345badd5" providerId="ADAL" clId="{4C76CBFE-6114-46DD-8892-7729F93792B2}" dt="2024-12-09T15:41:44.627" v="11567" actId="47"/>
        <pc:sldMkLst>
          <pc:docMk/>
          <pc:sldMk cId="1749946870" sldId="459"/>
        </pc:sldMkLst>
      </pc:sldChg>
      <pc:sldChg chg="addSp delSp modSp new mod setBg">
        <pc:chgData name="Zoe Bartliff" userId="dd2215de-a17b-42b7-a2c0-d360345badd5" providerId="ADAL" clId="{4C76CBFE-6114-46DD-8892-7729F93792B2}" dt="2024-12-09T16:02:58.740" v="11685" actId="20577"/>
        <pc:sldMkLst>
          <pc:docMk/>
          <pc:sldMk cId="1090333592" sldId="460"/>
        </pc:sldMkLst>
      </pc:sldChg>
      <pc:sldChg chg="modSp add mod ord">
        <pc:chgData name="Zoe Bartliff" userId="dd2215de-a17b-42b7-a2c0-d360345badd5" providerId="ADAL" clId="{4C76CBFE-6114-46DD-8892-7729F93792B2}" dt="2024-11-29T15:45:14.426" v="7960" actId="20577"/>
        <pc:sldMkLst>
          <pc:docMk/>
          <pc:sldMk cId="3541658111" sldId="461"/>
        </pc:sldMkLst>
      </pc:sldChg>
      <pc:sldChg chg="modSp add mod">
        <pc:chgData name="Zoe Bartliff" userId="dd2215de-a17b-42b7-a2c0-d360345badd5" providerId="ADAL" clId="{4C76CBFE-6114-46DD-8892-7729F93792B2}" dt="2024-12-09T11:59:48.694" v="11503" actId="313"/>
        <pc:sldMkLst>
          <pc:docMk/>
          <pc:sldMk cId="1568486087" sldId="462"/>
        </pc:sldMkLst>
      </pc:sldChg>
      <pc:sldChg chg="add del mod modShow">
        <pc:chgData name="Zoe Bartliff" userId="dd2215de-a17b-42b7-a2c0-d360345badd5" providerId="ADAL" clId="{4C76CBFE-6114-46DD-8892-7729F93792B2}" dt="2024-12-02T15:24:59.890" v="9578" actId="47"/>
        <pc:sldMkLst>
          <pc:docMk/>
          <pc:sldMk cId="1035542264" sldId="463"/>
        </pc:sldMkLst>
      </pc:sldChg>
      <pc:sldChg chg="addSp delSp modSp add mod ord">
        <pc:chgData name="Zoe Bartliff" userId="dd2215de-a17b-42b7-a2c0-d360345badd5" providerId="ADAL" clId="{4C76CBFE-6114-46DD-8892-7729F93792B2}" dt="2024-12-09T11:13:33.073" v="10949" actId="20577"/>
        <pc:sldMkLst>
          <pc:docMk/>
          <pc:sldMk cId="1177807326" sldId="467"/>
        </pc:sldMkLst>
      </pc:sldChg>
      <pc:sldChg chg="ord">
        <pc:chgData name="Zoe Bartliff" userId="dd2215de-a17b-42b7-a2c0-d360345badd5" providerId="ADAL" clId="{4C76CBFE-6114-46DD-8892-7729F93792B2}" dt="2024-12-02T14:32:01.714" v="9555"/>
        <pc:sldMkLst>
          <pc:docMk/>
          <pc:sldMk cId="2110388206" sldId="468"/>
        </pc:sldMkLst>
      </pc:sldChg>
      <pc:sldChg chg="modSp mod">
        <pc:chgData name="Zoe Bartliff" userId="dd2215de-a17b-42b7-a2c0-d360345badd5" providerId="ADAL" clId="{4C76CBFE-6114-46DD-8892-7729F93792B2}" dt="2024-12-09T10:56:44.447" v="10867" actId="27636"/>
        <pc:sldMkLst>
          <pc:docMk/>
          <pc:sldMk cId="1880029610" sldId="469"/>
        </pc:sldMkLst>
      </pc:sldChg>
      <pc:sldChg chg="modSp mod">
        <pc:chgData name="Zoe Bartliff" userId="dd2215de-a17b-42b7-a2c0-d360345badd5" providerId="ADAL" clId="{4C76CBFE-6114-46DD-8892-7729F93792B2}" dt="2024-12-09T11:02:37.110" v="10915" actId="20577"/>
        <pc:sldMkLst>
          <pc:docMk/>
          <pc:sldMk cId="4222482592" sldId="471"/>
        </pc:sldMkLst>
      </pc:sldChg>
      <pc:sldChg chg="mod modShow">
        <pc:chgData name="Zoe Bartliff" userId="dd2215de-a17b-42b7-a2c0-d360345badd5" providerId="ADAL" clId="{4C76CBFE-6114-46DD-8892-7729F93792B2}" dt="2024-12-09T10:53:14.445" v="10829" actId="729"/>
        <pc:sldMkLst>
          <pc:docMk/>
          <pc:sldMk cId="2559683024" sldId="476"/>
        </pc:sldMkLst>
      </pc:sldChg>
      <pc:sldChg chg="del">
        <pc:chgData name="Zoe Bartliff" userId="dd2215de-a17b-42b7-a2c0-d360345badd5" providerId="ADAL" clId="{4C76CBFE-6114-46DD-8892-7729F93792B2}" dt="2024-12-09T15:15:18.642" v="11531" actId="47"/>
        <pc:sldMkLst>
          <pc:docMk/>
          <pc:sldMk cId="501642499" sldId="480"/>
        </pc:sldMkLst>
      </pc:sldChg>
      <pc:sldChg chg="modSp mod">
        <pc:chgData name="Zoe Bartliff" userId="dd2215de-a17b-42b7-a2c0-d360345badd5" providerId="ADAL" clId="{4C76CBFE-6114-46DD-8892-7729F93792B2}" dt="2024-12-09T11:53:16.439" v="11416" actId="20577"/>
        <pc:sldMkLst>
          <pc:docMk/>
          <pc:sldMk cId="4080635598" sldId="481"/>
        </pc:sldMkLst>
      </pc:sldChg>
      <pc:sldChg chg="modSp mod">
        <pc:chgData name="Zoe Bartliff" userId="dd2215de-a17b-42b7-a2c0-d360345badd5" providerId="ADAL" clId="{4C76CBFE-6114-46DD-8892-7729F93792B2}" dt="2024-12-09T11:32:09.678" v="11036" actId="20577"/>
        <pc:sldMkLst>
          <pc:docMk/>
          <pc:sldMk cId="1497449066" sldId="482"/>
        </pc:sldMkLst>
      </pc:sldChg>
      <pc:sldChg chg="add">
        <pc:chgData name="Zoe Bartliff" userId="dd2215de-a17b-42b7-a2c0-d360345badd5" providerId="ADAL" clId="{4C76CBFE-6114-46DD-8892-7729F93792B2}" dt="2024-12-09T15:11:38.833" v="11519" actId="2890"/>
        <pc:sldMkLst>
          <pc:docMk/>
          <pc:sldMk cId="924799376" sldId="483"/>
        </pc:sldMkLst>
      </pc:sldChg>
      <pc:sldChg chg="add">
        <pc:chgData name="Zoe Bartliff" userId="dd2215de-a17b-42b7-a2c0-d360345badd5" providerId="ADAL" clId="{4C76CBFE-6114-46DD-8892-7729F93792B2}" dt="2024-12-09T15:15:02.446" v="11525" actId="2890"/>
        <pc:sldMkLst>
          <pc:docMk/>
          <pc:sldMk cId="2409064227" sldId="485"/>
        </pc:sldMkLst>
      </pc:sldChg>
      <pc:sldChg chg="addSp delSp modSp add mod">
        <pc:chgData name="Zoe Bartliff" userId="dd2215de-a17b-42b7-a2c0-d360345badd5" providerId="ADAL" clId="{4C76CBFE-6114-46DD-8892-7729F93792B2}" dt="2024-12-09T16:02:42.973" v="11677" actId="1076"/>
        <pc:sldMkLst>
          <pc:docMk/>
          <pc:sldMk cId="526511822" sldId="487"/>
        </pc:sldMkLst>
      </pc:sldChg>
      <pc:sldChg chg="new del">
        <pc:chgData name="Zoe Bartliff" userId="dd2215de-a17b-42b7-a2c0-d360345badd5" providerId="ADAL" clId="{4C76CBFE-6114-46DD-8892-7729F93792B2}" dt="2024-12-09T15:59:08.791" v="11618" actId="47"/>
        <pc:sldMkLst>
          <pc:docMk/>
          <pc:sldMk cId="2077744425" sldId="487"/>
        </pc:sldMkLst>
      </pc:sldChg>
    </pc:docChg>
  </pc:docChgLst>
  <pc:docChgLst>
    <pc:chgData name="Yunhyong Kim" userId="S::yunhyong.kim@glasgow.ac.uk::a6a85f66-bd71-4094-a2e4-4169899d85f7" providerId="AD" clId="Web-{2F682159-07BD-7DEB-63DF-A7EDD42C3BE5}"/>
    <pc:docChg chg="modSld">
      <pc:chgData name="Yunhyong Kim" userId="S::yunhyong.kim@glasgow.ac.uk::a6a85f66-bd71-4094-a2e4-4169899d85f7" providerId="AD" clId="Web-{2F682159-07BD-7DEB-63DF-A7EDD42C3BE5}" dt="2024-12-05T17:01:23.581" v="766" actId="20577"/>
      <pc:docMkLst>
        <pc:docMk/>
      </pc:docMkLst>
      <pc:sldChg chg="modSp modCm">
        <pc:chgData name="Yunhyong Kim" userId="S::yunhyong.kim@glasgow.ac.uk::a6a85f66-bd71-4094-a2e4-4169899d85f7" providerId="AD" clId="Web-{2F682159-07BD-7DEB-63DF-A7EDD42C3BE5}" dt="2024-12-05T16:51:15.768" v="393"/>
        <pc:sldMkLst>
          <pc:docMk/>
          <pc:sldMk cId="740493487" sldId="400"/>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2F682159-07BD-7DEB-63DF-A7EDD42C3BE5}" dt="2024-12-05T16:42:23.300" v="76"/>
              <pc2:cmMkLst xmlns:pc2="http://schemas.microsoft.com/office/powerpoint/2019/9/main/command">
                <pc:docMk/>
                <pc:sldMk cId="740493487" sldId="400"/>
                <pc2:cmMk id="{296FAC3A-E3B8-4F67-8C50-7AAC9A9284D2}"/>
              </pc2:cmMkLst>
            </pc226:cmChg>
          </p:ext>
        </pc:extLst>
      </pc:sldChg>
      <pc:sldChg chg="modSp modCm">
        <pc:chgData name="Yunhyong Kim" userId="S::yunhyong.kim@glasgow.ac.uk::a6a85f66-bd71-4094-a2e4-4169899d85f7" providerId="AD" clId="Web-{2F682159-07BD-7DEB-63DF-A7EDD42C3BE5}" dt="2024-12-05T17:01:23.581" v="766" actId="20577"/>
        <pc:sldMkLst>
          <pc:docMk/>
          <pc:sldMk cId="3039515653" sldId="405"/>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2F682159-07BD-7DEB-63DF-A7EDD42C3BE5}" dt="2024-12-05T17:01:23.581" v="766" actId="20577"/>
              <pc2:cmMkLst xmlns:pc2="http://schemas.microsoft.com/office/powerpoint/2019/9/main/command">
                <pc:docMk/>
                <pc:sldMk cId="3039515653" sldId="405"/>
                <pc2:cmMk id="{62755780-A7C3-42AB-98F9-4CA8725704AD}"/>
              </pc2:cmMkLst>
            </pc226:cmChg>
            <pc226:cmChg xmlns:pc226="http://schemas.microsoft.com/office/powerpoint/2022/06/main/command" chg="mod">
              <pc226:chgData name="Yunhyong Kim" userId="S::yunhyong.kim@glasgow.ac.uk::a6a85f66-bd71-4094-a2e4-4169899d85f7" providerId="AD" clId="Web-{2F682159-07BD-7DEB-63DF-A7EDD42C3BE5}" dt="2024-12-05T17:01:23.581" v="766" actId="20577"/>
              <pc2:cmMkLst xmlns:pc2="http://schemas.microsoft.com/office/powerpoint/2019/9/main/command">
                <pc:docMk/>
                <pc:sldMk cId="3039515653" sldId="405"/>
                <pc2:cmMk id="{D75F7BC5-7D44-445E-A900-8DEEEFB1D5B4}"/>
              </pc2:cmMkLst>
            </pc226:cmChg>
            <pc226:cmChg xmlns:pc226="http://schemas.microsoft.com/office/powerpoint/2022/06/main/command" chg="mod">
              <pc226:chgData name="Yunhyong Kim" userId="S::yunhyong.kim@glasgow.ac.uk::a6a85f66-bd71-4094-a2e4-4169899d85f7" providerId="AD" clId="Web-{2F682159-07BD-7DEB-63DF-A7EDD42C3BE5}" dt="2024-12-05T17:01:23.581" v="766" actId="20577"/>
              <pc2:cmMkLst xmlns:pc2="http://schemas.microsoft.com/office/powerpoint/2019/9/main/command">
                <pc:docMk/>
                <pc:sldMk cId="3039515653" sldId="405"/>
                <pc2:cmMk id="{E1B77ACD-0CA1-4C6A-ACE4-F55A28308E6F}"/>
              </pc2:cmMkLst>
            </pc226:cmChg>
            <pc226:cmChg xmlns:pc226="http://schemas.microsoft.com/office/powerpoint/2022/06/main/command" chg="mod">
              <pc226:chgData name="Yunhyong Kim" userId="S::yunhyong.kim@glasgow.ac.uk::a6a85f66-bd71-4094-a2e4-4169899d85f7" providerId="AD" clId="Web-{2F682159-07BD-7DEB-63DF-A7EDD42C3BE5}" dt="2024-12-05T16:38:31.622" v="33" actId="20577"/>
              <pc2:cmMkLst xmlns:pc2="http://schemas.microsoft.com/office/powerpoint/2019/9/main/command">
                <pc:docMk/>
                <pc:sldMk cId="3039515653" sldId="405"/>
                <pc2:cmMk id="{6E6FBBE3-13B6-43D9-BD26-F9EFF688BF32}"/>
              </pc2:cmMkLst>
            </pc226:cmChg>
          </p:ext>
        </pc:extLst>
      </pc:sldChg>
    </pc:docChg>
  </pc:docChgLst>
  <pc:docChgLst>
    <pc:chgData name="Yunhyong Kim" userId="S::yunhyong.kim@glasgow.ac.uk::a6a85f66-bd71-4094-a2e4-4169899d85f7" providerId="AD" clId="Web-{9C788AA4-A786-2973-E148-9BF0C922583E}"/>
    <pc:docChg chg="modSld">
      <pc:chgData name="Yunhyong Kim" userId="S::yunhyong.kim@glasgow.ac.uk::a6a85f66-bd71-4094-a2e4-4169899d85f7" providerId="AD" clId="Web-{9C788AA4-A786-2973-E148-9BF0C922583E}" dt="2024-11-28T15:25:37.587" v="71" actId="20577"/>
      <pc:docMkLst>
        <pc:docMk/>
      </pc:docMkLst>
      <pc:sldChg chg="modSp">
        <pc:chgData name="Yunhyong Kim" userId="S::yunhyong.kim@glasgow.ac.uk::a6a85f66-bd71-4094-a2e4-4169899d85f7" providerId="AD" clId="Web-{9C788AA4-A786-2973-E148-9BF0C922583E}" dt="2024-11-28T15:25:37.587" v="71" actId="20577"/>
        <pc:sldMkLst>
          <pc:docMk/>
          <pc:sldMk cId="2781627554" sldId="453"/>
        </pc:sldMkLst>
      </pc:sldChg>
    </pc:docChg>
  </pc:docChgLst>
  <pc:docChgLst>
    <pc:chgData name="Yunhyong Kim" userId="S::yunhyong.kim@glasgow.ac.uk::a6a85f66-bd71-4094-a2e4-4169899d85f7" providerId="AD" clId="Web-{373AC476-AF00-7919-FB57-8973EBDE8567}"/>
    <pc:docChg chg="modSld">
      <pc:chgData name="Yunhyong Kim" userId="S::yunhyong.kim@glasgow.ac.uk::a6a85f66-bd71-4094-a2e4-4169899d85f7" providerId="AD" clId="Web-{373AC476-AF00-7919-FB57-8973EBDE8567}" dt="2024-12-06T16:36:21.352" v="14" actId="20577"/>
      <pc:docMkLst>
        <pc:docMk/>
      </pc:docMkLst>
    </pc:docChg>
  </pc:docChgLst>
  <pc:docChgLst>
    <pc:chgData name="Yunhyong Kim" userId="S::yunhyong.kim@glasgow.ac.uk::a6a85f66-bd71-4094-a2e4-4169899d85f7" providerId="AD" clId="Web-{9D9D72CD-FB8A-A393-FF86-FA149C03C470}"/>
    <pc:docChg chg="addSld delSld modSld">
      <pc:chgData name="Yunhyong Kim" userId="S::yunhyong.kim@glasgow.ac.uk::a6a85f66-bd71-4094-a2e4-4169899d85f7" providerId="AD" clId="Web-{9D9D72CD-FB8A-A393-FF86-FA149C03C470}" dt="2024-12-06T16:01:45.502" v="1266"/>
      <pc:docMkLst>
        <pc:docMk/>
      </pc:docMkLst>
      <pc:sldChg chg="addSp delSp modSp">
        <pc:chgData name="Yunhyong Kim" userId="S::yunhyong.kim@glasgow.ac.uk::a6a85f66-bd71-4094-a2e4-4169899d85f7" providerId="AD" clId="Web-{9D9D72CD-FB8A-A393-FF86-FA149C03C470}" dt="2024-12-06T15:42:37.991" v="1127"/>
        <pc:sldMkLst>
          <pc:docMk/>
          <pc:sldMk cId="907387393" sldId="354"/>
        </pc:sldMkLst>
      </pc:sldChg>
      <pc:sldChg chg="modSp modCm">
        <pc:chgData name="Yunhyong Kim" userId="S::yunhyong.kim@glasgow.ac.uk::a6a85f66-bd71-4094-a2e4-4169899d85f7" providerId="AD" clId="Web-{9D9D72CD-FB8A-A393-FF86-FA149C03C470}" dt="2024-12-06T15:58:15.448" v="1216" actId="20577"/>
        <pc:sldMkLst>
          <pc:docMk/>
          <pc:sldMk cId="3039515653" sldId="405"/>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D9D72CD-FB8A-A393-FF86-FA149C03C470}" dt="2024-12-06T15:58:04.260" v="1215" actId="20577"/>
              <pc2:cmMkLst xmlns:pc2="http://schemas.microsoft.com/office/powerpoint/2019/9/main/command">
                <pc:docMk/>
                <pc:sldMk cId="3039515653" sldId="405"/>
                <pc2:cmMk id="{41946704-4891-431D-B8B6-76189E29BDA9}"/>
              </pc2:cmMkLst>
            </pc226:cmChg>
            <pc226:cmChg xmlns:pc226="http://schemas.microsoft.com/office/powerpoint/2022/06/main/command" chg="mod">
              <pc226:chgData name="Yunhyong Kim" userId="S::yunhyong.kim@glasgow.ac.uk::a6a85f66-bd71-4094-a2e4-4169899d85f7" providerId="AD" clId="Web-{9D9D72CD-FB8A-A393-FF86-FA149C03C470}" dt="2024-12-06T15:58:04.260" v="1215" actId="20577"/>
              <pc2:cmMkLst xmlns:pc2="http://schemas.microsoft.com/office/powerpoint/2019/9/main/command">
                <pc:docMk/>
                <pc:sldMk cId="3039515653" sldId="405"/>
                <pc2:cmMk id="{3E82D28F-5D0F-4149-8A7B-D3DBA9198067}"/>
              </pc2:cmMkLst>
            </pc226:cmChg>
            <pc226:cmChg xmlns:pc226="http://schemas.microsoft.com/office/powerpoint/2022/06/main/command" chg="mod">
              <pc226:chgData name="Yunhyong Kim" userId="S::yunhyong.kim@glasgow.ac.uk::a6a85f66-bd71-4094-a2e4-4169899d85f7" providerId="AD" clId="Web-{9D9D72CD-FB8A-A393-FF86-FA149C03C470}" dt="2024-12-06T15:56:42.772" v="1208" actId="20577"/>
              <pc2:cmMkLst xmlns:pc2="http://schemas.microsoft.com/office/powerpoint/2019/9/main/command">
                <pc:docMk/>
                <pc:sldMk cId="3039515653" sldId="405"/>
                <pc2:cmMk id="{D75F7BC5-7D44-445E-A900-8DEEEFB1D5B4}"/>
              </pc2:cmMkLst>
            </pc226:cmChg>
            <pc226:cmChg xmlns:pc226="http://schemas.microsoft.com/office/powerpoint/2022/06/main/command" chg="mod">
              <pc226:chgData name="Yunhyong Kim" userId="S::yunhyong.kim@glasgow.ac.uk::a6a85f66-bd71-4094-a2e4-4169899d85f7" providerId="AD" clId="Web-{9D9D72CD-FB8A-A393-FF86-FA149C03C470}" dt="2024-12-06T15:56:42.772" v="1208" actId="20577"/>
              <pc2:cmMkLst xmlns:pc2="http://schemas.microsoft.com/office/powerpoint/2019/9/main/command">
                <pc:docMk/>
                <pc:sldMk cId="3039515653" sldId="405"/>
                <pc2:cmMk id="{E1B77ACD-0CA1-4C6A-ACE4-F55A28308E6F}"/>
              </pc2:cmMkLst>
            </pc226:cmChg>
          </p:ext>
        </pc:extLst>
      </pc:sldChg>
      <pc:sldChg chg="del">
        <pc:chgData name="Yunhyong Kim" userId="S::yunhyong.kim@glasgow.ac.uk::a6a85f66-bd71-4094-a2e4-4169899d85f7" providerId="AD" clId="Web-{9D9D72CD-FB8A-A393-FF86-FA149C03C470}" dt="2024-12-06T15:42:04.818" v="1124"/>
        <pc:sldMkLst>
          <pc:docMk/>
          <pc:sldMk cId="1262804203" sldId="416"/>
        </pc:sldMkLst>
      </pc:sldChg>
      <pc:sldChg chg="modSp modCm">
        <pc:chgData name="Yunhyong Kim" userId="S::yunhyong.kim@glasgow.ac.uk::a6a85f66-bd71-4094-a2e4-4169899d85f7" providerId="AD" clId="Web-{9D9D72CD-FB8A-A393-FF86-FA149C03C470}" dt="2024-12-06T15:33:51.425" v="872" actId="20577"/>
        <pc:sldMkLst>
          <pc:docMk/>
          <pc:sldMk cId="3913350296" sldId="434"/>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D9D72CD-FB8A-A393-FF86-FA149C03C470}" dt="2024-12-06T15:33:35.346" v="870" actId="20577"/>
              <pc2:cmMkLst xmlns:pc2="http://schemas.microsoft.com/office/powerpoint/2019/9/main/command">
                <pc:docMk/>
                <pc:sldMk cId="3913350296" sldId="434"/>
                <pc2:cmMk id="{F288C531-3178-47BC-A8EA-FA691085B72F}"/>
              </pc2:cmMkLst>
            </pc226:cmChg>
          </p:ext>
        </pc:extLst>
      </pc:sldChg>
      <pc:sldChg chg="modSp modCm">
        <pc:chgData name="Yunhyong Kim" userId="S::yunhyong.kim@glasgow.ac.uk::a6a85f66-bd71-4094-a2e4-4169899d85f7" providerId="AD" clId="Web-{9D9D72CD-FB8A-A393-FF86-FA149C03C470}" dt="2024-12-06T13:17:24.314" v="0" actId="20577"/>
        <pc:sldMkLst>
          <pc:docMk/>
          <pc:sldMk cId="3379601543" sldId="436"/>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D9D72CD-FB8A-A393-FF86-FA149C03C470}" dt="2024-12-06T13:17:24.314" v="0" actId="20577"/>
              <pc2:cmMkLst xmlns:pc2="http://schemas.microsoft.com/office/powerpoint/2019/9/main/command">
                <pc:docMk/>
                <pc:sldMk cId="3379601543" sldId="436"/>
                <pc2:cmMk id="{9E8A9703-3D44-4B73-ACF2-8947C37283B5}"/>
              </pc2:cmMkLst>
            </pc226:cmChg>
          </p:ext>
        </pc:extLst>
      </pc:sldChg>
      <pc:sldChg chg="del">
        <pc:chgData name="Yunhyong Kim" userId="S::yunhyong.kim@glasgow.ac.uk::a6a85f66-bd71-4094-a2e4-4169899d85f7" providerId="AD" clId="Web-{9D9D72CD-FB8A-A393-FF86-FA149C03C470}" dt="2024-12-06T15:42:04.818" v="1123"/>
        <pc:sldMkLst>
          <pc:docMk/>
          <pc:sldMk cId="2963813619" sldId="439"/>
        </pc:sldMkLst>
      </pc:sldChg>
      <pc:sldChg chg="del">
        <pc:chgData name="Yunhyong Kim" userId="S::yunhyong.kim@glasgow.ac.uk::a6a85f66-bd71-4094-a2e4-4169899d85f7" providerId="AD" clId="Web-{9D9D72CD-FB8A-A393-FF86-FA149C03C470}" dt="2024-12-06T16:01:45.502" v="1266"/>
        <pc:sldMkLst>
          <pc:docMk/>
          <pc:sldMk cId="799732240" sldId="440"/>
        </pc:sldMkLst>
      </pc:sldChg>
      <pc:sldChg chg="del">
        <pc:chgData name="Yunhyong Kim" userId="S::yunhyong.kim@glasgow.ac.uk::a6a85f66-bd71-4094-a2e4-4169899d85f7" providerId="AD" clId="Web-{9D9D72CD-FB8A-A393-FF86-FA149C03C470}" dt="2024-12-06T15:59:07.825" v="1217"/>
        <pc:sldMkLst>
          <pc:docMk/>
          <pc:sldMk cId="437337472" sldId="446"/>
        </pc:sldMkLst>
      </pc:sldChg>
      <pc:sldChg chg="modSp modCm">
        <pc:chgData name="Yunhyong Kim" userId="S::yunhyong.kim@glasgow.ac.uk::a6a85f66-bd71-4094-a2e4-4169899d85f7" providerId="AD" clId="Web-{9D9D72CD-FB8A-A393-FF86-FA149C03C470}" dt="2024-12-06T15:52:55.983" v="1203" actId="20577"/>
        <pc:sldMkLst>
          <pc:docMk/>
          <pc:sldMk cId="2616032967" sldId="449"/>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D9D72CD-FB8A-A393-FF86-FA149C03C470}" dt="2024-12-06T15:52:11.731" v="1202" actId="20577"/>
              <pc2:cmMkLst xmlns:pc2="http://schemas.microsoft.com/office/powerpoint/2019/9/main/command">
                <pc:docMk/>
                <pc:sldMk cId="2616032967" sldId="449"/>
                <pc2:cmMk id="{047ECA42-5A80-46D2-A4A3-3561BE20B683}"/>
              </pc2:cmMkLst>
            </pc226:cmChg>
          </p:ext>
        </pc:extLst>
      </pc:sldChg>
      <pc:sldChg chg="del">
        <pc:chgData name="Yunhyong Kim" userId="S::yunhyong.kim@glasgow.ac.uk::a6a85f66-bd71-4094-a2e4-4169899d85f7" providerId="AD" clId="Web-{9D9D72CD-FB8A-A393-FF86-FA149C03C470}" dt="2024-12-06T15:59:27.747" v="1218"/>
        <pc:sldMkLst>
          <pc:docMk/>
          <pc:sldMk cId="1147669245" sldId="450"/>
        </pc:sldMkLst>
      </pc:sldChg>
      <pc:sldChg chg="del">
        <pc:chgData name="Yunhyong Kim" userId="S::yunhyong.kim@glasgow.ac.uk::a6a85f66-bd71-4094-a2e4-4169899d85f7" providerId="AD" clId="Web-{9D9D72CD-FB8A-A393-FF86-FA149C03C470}" dt="2024-12-06T16:01:27.658" v="1265"/>
        <pc:sldMkLst>
          <pc:docMk/>
          <pc:sldMk cId="2781627554" sldId="453"/>
        </pc:sldMkLst>
      </pc:sldChg>
      <pc:sldChg chg="modSp">
        <pc:chgData name="Yunhyong Kim" userId="S::yunhyong.kim@glasgow.ac.uk::a6a85f66-bd71-4094-a2e4-4169899d85f7" providerId="AD" clId="Web-{9D9D72CD-FB8A-A393-FF86-FA149C03C470}" dt="2024-12-06T15:44:40.777" v="1152" actId="20577"/>
        <pc:sldMkLst>
          <pc:docMk/>
          <pc:sldMk cId="827098679" sldId="455"/>
        </pc:sldMkLst>
      </pc:sldChg>
      <pc:sldChg chg="addSp modSp">
        <pc:chgData name="Yunhyong Kim" userId="S::yunhyong.kim@glasgow.ac.uk::a6a85f66-bd71-4094-a2e4-4169899d85f7" providerId="AD" clId="Web-{9D9D72CD-FB8A-A393-FF86-FA149C03C470}" dt="2024-12-06T16:00:36" v="1264" actId="20577"/>
        <pc:sldMkLst>
          <pc:docMk/>
          <pc:sldMk cId="1568486087" sldId="462"/>
        </pc:sldMkLst>
      </pc:sldChg>
      <pc:sldChg chg="addSp delSp modSp">
        <pc:chgData name="Yunhyong Kim" userId="S::yunhyong.kim@glasgow.ac.uk::a6a85f66-bd71-4094-a2e4-4169899d85f7" providerId="AD" clId="Web-{9D9D72CD-FB8A-A393-FF86-FA149C03C470}" dt="2024-12-06T15:39:28.359" v="1118" actId="20577"/>
        <pc:sldMkLst>
          <pc:docMk/>
          <pc:sldMk cId="2110388206" sldId="468"/>
        </pc:sldMkLst>
      </pc:sldChg>
      <pc:sldChg chg="addSp delSp modSp modCm">
        <pc:chgData name="Yunhyong Kim" userId="S::yunhyong.kim@glasgow.ac.uk::a6a85f66-bd71-4094-a2e4-4169899d85f7" providerId="AD" clId="Web-{9D9D72CD-FB8A-A393-FF86-FA149C03C470}" dt="2024-12-06T15:02:02.402" v="760" actId="14100"/>
        <pc:sldMkLst>
          <pc:docMk/>
          <pc:sldMk cId="4222482592" sldId="471"/>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9D9D72CD-FB8A-A393-FF86-FA149C03C470}" dt="2024-12-06T13:36:48.246" v="552" actId="20577"/>
              <pc2:cmMkLst xmlns:pc2="http://schemas.microsoft.com/office/powerpoint/2019/9/main/command">
                <pc:docMk/>
                <pc:sldMk cId="4222482592" sldId="471"/>
                <pc2:cmMk id="{311BDE7B-64EC-4FC4-9BA8-EC97631F8EAD}"/>
              </pc2:cmMkLst>
            </pc226:cmChg>
          </p:ext>
        </pc:extLst>
      </pc:sldChg>
      <pc:sldChg chg="modSp">
        <pc:chgData name="Yunhyong Kim" userId="S::yunhyong.kim@glasgow.ac.uk::a6a85f66-bd71-4094-a2e4-4169899d85f7" providerId="AD" clId="Web-{9D9D72CD-FB8A-A393-FF86-FA149C03C470}" dt="2024-12-06T14:34:25.853" v="577" actId="20577"/>
        <pc:sldMkLst>
          <pc:docMk/>
          <pc:sldMk cId="4080635598" sldId="481"/>
        </pc:sldMkLst>
      </pc:sldChg>
      <pc:sldChg chg="addSp delSp modSp add replId">
        <pc:chgData name="Yunhyong Kim" userId="S::yunhyong.kim@glasgow.ac.uk::a6a85f66-bd71-4094-a2e4-4169899d85f7" providerId="AD" clId="Web-{9D9D72CD-FB8A-A393-FF86-FA149C03C470}" dt="2024-12-06T15:12:51.769" v="791" actId="20577"/>
        <pc:sldMkLst>
          <pc:docMk/>
          <pc:sldMk cId="1497449066" sldId="482"/>
        </pc:sldMkLst>
      </pc:sldChg>
    </pc:docChg>
  </pc:docChgLst>
  <pc:docChgLst>
    <pc:chgData name="Jenni Webster" userId="S::jennifer.webster@glasgow.ac.uk::52de079a-e523-4159-ba70-018ccf222ef1" providerId="AD" clId="Web-{8CE871F3-720B-AE04-FF54-CBC85F6F16D6}"/>
    <pc:docChg chg="modSld">
      <pc:chgData name="Jenni Webster" userId="S::jennifer.webster@glasgow.ac.uk::52de079a-e523-4159-ba70-018ccf222ef1" providerId="AD" clId="Web-{8CE871F3-720B-AE04-FF54-CBC85F6F16D6}" dt="2024-12-09T12:02:17.990" v="131" actId="20577"/>
      <pc:docMkLst>
        <pc:docMk/>
      </pc:docMkLst>
      <pc:sldChg chg="modSp">
        <pc:chgData name="Jenni Webster" userId="S::jennifer.webster@glasgow.ac.uk::52de079a-e523-4159-ba70-018ccf222ef1" providerId="AD" clId="Web-{8CE871F3-720B-AE04-FF54-CBC85F6F16D6}" dt="2024-12-09T11:30:01.234" v="75" actId="1076"/>
        <pc:sldMkLst>
          <pc:docMk/>
          <pc:sldMk cId="740493487" sldId="400"/>
        </pc:sldMkLst>
      </pc:sldChg>
      <pc:sldChg chg="modSp modCm">
        <pc:chgData name="Jenni Webster" userId="S::jennifer.webster@glasgow.ac.uk::52de079a-e523-4159-ba70-018ccf222ef1" providerId="AD" clId="Web-{8CE871F3-720B-AE04-FF54-CBC85F6F16D6}" dt="2024-12-09T11:47:47.256" v="80" actId="20577"/>
        <pc:sldMkLst>
          <pc:docMk/>
          <pc:sldMk cId="1024298472" sldId="437"/>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8CE871F3-720B-AE04-FF54-CBC85F6F16D6}" dt="2024-12-09T11:47:45.678" v="79" actId="20577"/>
              <pc2:cmMkLst xmlns:pc2="http://schemas.microsoft.com/office/powerpoint/2019/9/main/command">
                <pc:docMk/>
                <pc:sldMk cId="1024298472" sldId="437"/>
                <pc2:cmMk id="{DBBDB909-6017-45B1-AFEE-E703BB1DAC13}"/>
              </pc2:cmMkLst>
            </pc226:cmChg>
            <pc226:cmChg xmlns:pc226="http://schemas.microsoft.com/office/powerpoint/2022/06/main/command" chg="mod">
              <pc226:chgData name="Jenni Webster" userId="S::jennifer.webster@glasgow.ac.uk::52de079a-e523-4159-ba70-018ccf222ef1" providerId="AD" clId="Web-{8CE871F3-720B-AE04-FF54-CBC85F6F16D6}" dt="2024-12-09T11:47:45.678" v="79" actId="20577"/>
              <pc2:cmMkLst xmlns:pc2="http://schemas.microsoft.com/office/powerpoint/2019/9/main/command">
                <pc:docMk/>
                <pc:sldMk cId="1024298472" sldId="437"/>
                <pc2:cmMk id="{9B93D4F7-C5F7-483C-9EEA-551678F3E107}"/>
              </pc2:cmMkLst>
            </pc226:cmChg>
          </p:ext>
        </pc:extLst>
      </pc:sldChg>
      <pc:sldChg chg="modSp">
        <pc:chgData name="Jenni Webster" userId="S::jennifer.webster@glasgow.ac.uk::52de079a-e523-4159-ba70-018ccf222ef1" providerId="AD" clId="Web-{8CE871F3-720B-AE04-FF54-CBC85F6F16D6}" dt="2024-12-09T12:02:17.990" v="131" actId="20577"/>
        <pc:sldMkLst>
          <pc:docMk/>
          <pc:sldMk cId="1568486087" sldId="462"/>
        </pc:sldMkLst>
      </pc:sldChg>
      <pc:sldChg chg="modSp modCm">
        <pc:chgData name="Jenni Webster" userId="S::jennifer.webster@glasgow.ac.uk::52de079a-e523-4159-ba70-018ccf222ef1" providerId="AD" clId="Web-{8CE871F3-720B-AE04-FF54-CBC85F6F16D6}" dt="2024-12-09T10:47:01.236" v="69" actId="20577"/>
        <pc:sldMkLst>
          <pc:docMk/>
          <pc:sldMk cId="2559683024" sldId="476"/>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8CE871F3-720B-AE04-FF54-CBC85F6F16D6}" dt="2024-12-09T10:46:50.735" v="68" actId="20577"/>
              <pc2:cmMkLst xmlns:pc2="http://schemas.microsoft.com/office/powerpoint/2019/9/main/command">
                <pc:docMk/>
                <pc:sldMk cId="2559683024" sldId="476"/>
                <pc2:cmMk id="{94874566-F67D-4D55-830F-18E877AF57CC}"/>
              </pc2:cmMkLst>
            </pc226:cmChg>
          </p:ext>
        </pc:extLst>
      </pc:sldChg>
      <pc:sldChg chg="addSp delSp modSp">
        <pc:chgData name="Jenni Webster" userId="S::jennifer.webster@glasgow.ac.uk::52de079a-e523-4159-ba70-018ccf222ef1" providerId="AD" clId="Web-{8CE871F3-720B-AE04-FF54-CBC85F6F16D6}" dt="2024-12-09T11:53:51.456" v="109" actId="1076"/>
        <pc:sldMkLst>
          <pc:docMk/>
          <pc:sldMk cId="4080635598" sldId="481"/>
        </pc:sldMkLst>
      </pc:sldChg>
    </pc:docChg>
  </pc:docChgLst>
  <pc:docChgLst>
    <pc:chgData name="Jenni Webster" userId="S::jennifer.webster@glasgow.ac.uk::52de079a-e523-4159-ba70-018ccf222ef1" providerId="AD" clId="Web-{3619C393-98A7-75E7-A17A-851E475A39D5}"/>
    <pc:docChg chg="modSld">
      <pc:chgData name="Jenni Webster" userId="S::jennifer.webster@glasgow.ac.uk::52de079a-e523-4159-ba70-018ccf222ef1" providerId="AD" clId="Web-{3619C393-98A7-75E7-A17A-851E475A39D5}" dt="2024-12-10T10:03:17.699" v="19" actId="20577"/>
      <pc:docMkLst>
        <pc:docMk/>
      </pc:docMkLst>
      <pc:sldChg chg="modSp">
        <pc:chgData name="Jenni Webster" userId="S::jennifer.webster@glasgow.ac.uk::52de079a-e523-4159-ba70-018ccf222ef1" providerId="AD" clId="Web-{3619C393-98A7-75E7-A17A-851E475A39D5}" dt="2024-12-10T10:03:17.699" v="19" actId="20577"/>
        <pc:sldMkLst>
          <pc:docMk/>
          <pc:sldMk cId="1886882984" sldId="419"/>
        </pc:sldMkLst>
      </pc:sldChg>
    </pc:docChg>
  </pc:docChgLst>
  <pc:docChgLst>
    <pc:chgData name="Iman Naja" userId="S::iman.naja@glasgow.ac.uk::5a6f6815-848c-412b-9234-c94eccdbdbe3" providerId="AD" clId="Web-{6D7580B5-CB94-B248-4910-3EA3CFB2F12C}"/>
    <pc:docChg chg="modSld">
      <pc:chgData name="Iman Naja" userId="S::iman.naja@glasgow.ac.uk::5a6f6815-848c-412b-9234-c94eccdbdbe3" providerId="AD" clId="Web-{6D7580B5-CB94-B248-4910-3EA3CFB2F12C}" dt="2024-12-06T15:31:55.946" v="64" actId="20577"/>
      <pc:docMkLst>
        <pc:docMk/>
      </pc:docMkLst>
      <pc:sldChg chg="modSp">
        <pc:chgData name="Iman Naja" userId="S::iman.naja@glasgow.ac.uk::5a6f6815-848c-412b-9234-c94eccdbdbe3" providerId="AD" clId="Web-{6D7580B5-CB94-B248-4910-3EA3CFB2F12C}" dt="2024-12-06T14:55:10.211" v="48"/>
        <pc:sldMkLst>
          <pc:docMk/>
          <pc:sldMk cId="740493487" sldId="400"/>
        </pc:sldMkLst>
      </pc:sldChg>
      <pc:sldChg chg="modSp">
        <pc:chgData name="Iman Naja" userId="S::iman.naja@glasgow.ac.uk::5a6f6815-848c-412b-9234-c94eccdbdbe3" providerId="AD" clId="Web-{6D7580B5-CB94-B248-4910-3EA3CFB2F12C}" dt="2024-12-06T13:21:13.749" v="5" actId="20577"/>
        <pc:sldMkLst>
          <pc:docMk/>
          <pc:sldMk cId="3039515653" sldId="405"/>
        </pc:sldMkLst>
      </pc:sldChg>
      <pc:sldChg chg="modSp modCm">
        <pc:chgData name="Iman Naja" userId="S::iman.naja@glasgow.ac.uk::5a6f6815-848c-412b-9234-c94eccdbdbe3" providerId="AD" clId="Web-{6D7580B5-CB94-B248-4910-3EA3CFB2F12C}" dt="2024-12-06T15:31:55.946" v="64" actId="20577"/>
        <pc:sldMkLst>
          <pc:docMk/>
          <pc:sldMk cId="2616032967" sldId="449"/>
        </pc:sldMkLst>
        <pc:extLst>
          <p:ext xmlns:p="http://schemas.openxmlformats.org/presentationml/2006/main" uri="{D6D511B9-2390-475A-947B-AFAB55BFBCF1}">
            <pc226:cmChg xmlns:pc226="http://schemas.microsoft.com/office/powerpoint/2022/06/main/command" chg="mod">
              <pc226:chgData name="Iman Naja" userId="S::iman.naja@glasgow.ac.uk::5a6f6815-848c-412b-9234-c94eccdbdbe3" providerId="AD" clId="Web-{6D7580B5-CB94-B248-4910-3EA3CFB2F12C}" dt="2024-12-06T15:31:38.665" v="63" actId="20577"/>
              <pc2:cmMkLst xmlns:pc2="http://schemas.microsoft.com/office/powerpoint/2019/9/main/command">
                <pc:docMk/>
                <pc:sldMk cId="2616032967" sldId="449"/>
                <pc2:cmMk id="{047ECA42-5A80-46D2-A4A3-3561BE20B683}"/>
              </pc2:cmMkLst>
            </pc226:cmChg>
          </p:ext>
        </pc:extLst>
      </pc:sldChg>
      <pc:sldChg chg="modSp">
        <pc:chgData name="Iman Naja" userId="S::iman.naja@glasgow.ac.uk::5a6f6815-848c-412b-9234-c94eccdbdbe3" providerId="AD" clId="Web-{6D7580B5-CB94-B248-4910-3EA3CFB2F12C}" dt="2024-12-06T13:26:05.039" v="33" actId="20577"/>
        <pc:sldMkLst>
          <pc:docMk/>
          <pc:sldMk cId="827098679" sldId="455"/>
        </pc:sldMkLst>
      </pc:sldChg>
      <pc:sldChg chg="delSp modSp">
        <pc:chgData name="Iman Naja" userId="S::iman.naja@glasgow.ac.uk::5a6f6815-848c-412b-9234-c94eccdbdbe3" providerId="AD" clId="Web-{6D7580B5-CB94-B248-4910-3EA3CFB2F12C}" dt="2024-12-06T13:24:33.318" v="17"/>
        <pc:sldMkLst>
          <pc:docMk/>
          <pc:sldMk cId="4080635598" sldId="481"/>
        </pc:sldMkLst>
      </pc:sldChg>
    </pc:docChg>
  </pc:docChgLst>
  <pc:docChgLst>
    <pc:chgData name="Jenni Webster" userId="S::jennifer.webster@glasgow.ac.uk::52de079a-e523-4159-ba70-018ccf222ef1" providerId="AD" clId="Web-{71F9641C-F74D-2AA6-F589-DE26CCBBEC68}"/>
    <pc:docChg chg="modSld">
      <pc:chgData name="Jenni Webster" userId="S::jennifer.webster@glasgow.ac.uk::52de079a-e523-4159-ba70-018ccf222ef1" providerId="AD" clId="Web-{71F9641C-F74D-2AA6-F589-DE26CCBBEC68}" dt="2024-12-10T10:05:18.904" v="11" actId="20577"/>
      <pc:docMkLst>
        <pc:docMk/>
      </pc:docMkLst>
      <pc:sldChg chg="modSp">
        <pc:chgData name="Jenni Webster" userId="S::jennifer.webster@glasgow.ac.uk::52de079a-e523-4159-ba70-018ccf222ef1" providerId="AD" clId="Web-{71F9641C-F74D-2AA6-F589-DE26CCBBEC68}" dt="2024-12-10T10:05:18.904" v="11" actId="20577"/>
        <pc:sldMkLst>
          <pc:docMk/>
          <pc:sldMk cId="362446577" sldId="394"/>
        </pc:sldMkLst>
      </pc:sldChg>
      <pc:sldChg chg="modSp modCm">
        <pc:chgData name="Jenni Webster" userId="S::jennifer.webster@glasgow.ac.uk::52de079a-e523-4159-ba70-018ccf222ef1" providerId="AD" clId="Web-{71F9641C-F74D-2AA6-F589-DE26CCBBEC68}" dt="2024-12-10T10:04:48.996" v="1" actId="20577"/>
        <pc:sldMkLst>
          <pc:docMk/>
          <pc:sldMk cId="3541623476" sldId="421"/>
        </pc:sldMkLst>
        <pc:extLst>
          <p:ext xmlns:p="http://schemas.openxmlformats.org/presentationml/2006/main" uri="{D6D511B9-2390-475A-947B-AFAB55BFBCF1}">
            <pc226:cmChg xmlns:pc226="http://schemas.microsoft.com/office/powerpoint/2022/06/main/command" chg="mod">
              <pc226:chgData name="Jenni Webster" userId="S::jennifer.webster@glasgow.ac.uk::52de079a-e523-4159-ba70-018ccf222ef1" providerId="AD" clId="Web-{71F9641C-F74D-2AA6-F589-DE26CCBBEC68}" dt="2024-12-10T10:04:41.730" v="0" actId="20577"/>
              <pc2:cmMkLst xmlns:pc2="http://schemas.microsoft.com/office/powerpoint/2019/9/main/command">
                <pc:docMk/>
                <pc:sldMk cId="3541623476" sldId="421"/>
                <pc2:cmMk id="{5B31CFE2-AED9-43A1-B334-D7BEC80E7077}"/>
              </pc2:cmMkLst>
            </pc226:cmChg>
          </p:ext>
        </pc:extLst>
      </pc:sldChg>
    </pc:docChg>
  </pc:docChgLst>
  <pc:docChgLst>
    <pc:chgData name="Yunhyong Kim" userId="S::yunhyong.kim@glasgow.ac.uk::a6a85f66-bd71-4094-a2e4-4169899d85f7" providerId="AD" clId="Web-{398FFC7D-16AD-78C6-4061-1F81C712CFDB}"/>
    <pc:docChg chg="modSld">
      <pc:chgData name="Yunhyong Kim" userId="S::yunhyong.kim@glasgow.ac.uk::a6a85f66-bd71-4094-a2e4-4169899d85f7" providerId="AD" clId="Web-{398FFC7D-16AD-78C6-4061-1F81C712CFDB}" dt="2024-12-05T16:19:36.964" v="175" actId="20577"/>
      <pc:docMkLst>
        <pc:docMk/>
      </pc:docMkLst>
      <pc:sldChg chg="modSp modCm">
        <pc:chgData name="Yunhyong Kim" userId="S::yunhyong.kim@glasgow.ac.uk::a6a85f66-bd71-4094-a2e4-4169899d85f7" providerId="AD" clId="Web-{398FFC7D-16AD-78C6-4061-1F81C712CFDB}" dt="2024-12-05T16:13:22.313" v="59" actId="20577"/>
        <pc:sldMkLst>
          <pc:docMk/>
          <pc:sldMk cId="2033338490" sldId="298"/>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398FFC7D-16AD-78C6-4061-1F81C712CFDB}" dt="2024-12-05T16:13:19.313" v="58" actId="20577"/>
              <pc2:cmMkLst xmlns:pc2="http://schemas.microsoft.com/office/powerpoint/2019/9/main/command">
                <pc:docMk/>
                <pc:sldMk cId="2033338490" sldId="298"/>
                <pc2:cmMk id="{B8BADE82-6F17-4245-97DA-3C91309E922C}"/>
              </pc2:cmMkLst>
            </pc226:cmChg>
          </p:ext>
        </pc:extLst>
      </pc:sldChg>
      <pc:sldChg chg="modSp modCm">
        <pc:chgData name="Yunhyong Kim" userId="S::yunhyong.kim@glasgow.ac.uk::a6a85f66-bd71-4094-a2e4-4169899d85f7" providerId="AD" clId="Web-{398FFC7D-16AD-78C6-4061-1F81C712CFDB}" dt="2024-12-05T16:19:36.964" v="175" actId="20577"/>
        <pc:sldMkLst>
          <pc:docMk/>
          <pc:sldMk cId="3913350296" sldId="434"/>
        </pc:sldMkLst>
        <pc:extLst>
          <p:ext xmlns:p="http://schemas.openxmlformats.org/presentationml/2006/main" uri="{D6D511B9-2390-475A-947B-AFAB55BFBCF1}">
            <pc226:cmChg xmlns:pc226="http://schemas.microsoft.com/office/powerpoint/2022/06/main/command" chg="mod">
              <pc226:chgData name="Yunhyong Kim" userId="S::yunhyong.kim@glasgow.ac.uk::a6a85f66-bd71-4094-a2e4-4169899d85f7" providerId="AD" clId="Web-{398FFC7D-16AD-78C6-4061-1F81C712CFDB}" dt="2024-12-05T16:19:27.542" v="174" actId="20577"/>
              <pc2:cmMkLst xmlns:pc2="http://schemas.microsoft.com/office/powerpoint/2019/9/main/command">
                <pc:docMk/>
                <pc:sldMk cId="3913350296" sldId="434"/>
                <pc2:cmMk id="{F288C531-3178-47BC-A8EA-FA691085B72F}"/>
              </pc2:cmMkLst>
            </pc226:cmChg>
          </p:ext>
        </pc:extLst>
      </pc:sldChg>
    </pc:docChg>
  </pc:docChgLst>
  <pc:docChgLst>
    <pc:chgData name="Ian Ruthven" userId="S::ian.ruthven_strath.ac.uk#ext#@gla.onmicrosoft.com::f254e954-0a27-4fb3-b0f3-6fe78e6d4534" providerId="AD" clId="Web-{27F06E15-9F20-FCF8-C402-681E0E3D7675}"/>
    <pc:docChg chg="modSld">
      <pc:chgData name="Ian Ruthven" userId="S::ian.ruthven_strath.ac.uk#ext#@gla.onmicrosoft.com::f254e954-0a27-4fb3-b0f3-6fe78e6d4534" providerId="AD" clId="Web-{27F06E15-9F20-FCF8-C402-681E0E3D7675}" dt="2024-12-02T10:25:52.539" v="94" actId="20577"/>
      <pc:docMkLst>
        <pc:docMk/>
      </pc:docMkLst>
      <pc:sldChg chg="modSp modCm">
        <pc:chgData name="Ian Ruthven" userId="S::ian.ruthven_strath.ac.uk#ext#@gla.onmicrosoft.com::f254e954-0a27-4fb3-b0f3-6fe78e6d4534" providerId="AD" clId="Web-{27F06E15-9F20-FCF8-C402-681E0E3D7675}" dt="2024-12-02T10:25:52.539" v="94" actId="20577"/>
        <pc:sldMkLst>
          <pc:docMk/>
          <pc:sldMk cId="92165689" sldId="297"/>
        </pc:sldMkLst>
        <pc:extLst>
          <p:ext xmlns:p="http://schemas.openxmlformats.org/presentationml/2006/main" uri="{D6D511B9-2390-475A-947B-AFAB55BFBCF1}">
            <pc226:cmChg xmlns:pc226="http://schemas.microsoft.com/office/powerpoint/2022/06/main/command" chg="mod">
              <pc226:chgData name="Ian Ruthven" userId="S::ian.ruthven_strath.ac.uk#ext#@gla.onmicrosoft.com::f254e954-0a27-4fb3-b0f3-6fe78e6d4534" providerId="AD" clId="Web-{27F06E15-9F20-FCF8-C402-681E0E3D7675}" dt="2024-12-02T10:25:47.476" v="92" actId="20577"/>
              <pc2:cmMkLst xmlns:pc2="http://schemas.microsoft.com/office/powerpoint/2019/9/main/command">
                <pc:docMk/>
                <pc:sldMk cId="92165689" sldId="297"/>
                <pc2:cmMk id="{64584B2B-49F1-4377-B068-804AFF3BE757}"/>
              </pc2:cmMkLst>
            </pc226:cmChg>
          </p:ext>
        </pc:extLst>
      </pc:sldChg>
      <pc:sldChg chg="modSp">
        <pc:chgData name="Ian Ruthven" userId="S::ian.ruthven_strath.ac.uk#ext#@gla.onmicrosoft.com::f254e954-0a27-4fb3-b0f3-6fe78e6d4534" providerId="AD" clId="Web-{27F06E15-9F20-FCF8-C402-681E0E3D7675}" dt="2024-12-02T10:24:51.287" v="44" actId="20577"/>
        <pc:sldMkLst>
          <pc:docMk/>
          <pc:sldMk cId="362446577" sldId="394"/>
        </pc:sldMkLst>
      </pc:sldChg>
      <pc:sldChg chg="modSp modCm">
        <pc:chgData name="Ian Ruthven" userId="S::ian.ruthven_strath.ac.uk#ext#@gla.onmicrosoft.com::f254e954-0a27-4fb3-b0f3-6fe78e6d4534" providerId="AD" clId="Web-{27F06E15-9F20-FCF8-C402-681E0E3D7675}" dt="2024-12-02T10:06:46.061" v="3" actId="20577"/>
        <pc:sldMkLst>
          <pc:docMk/>
          <pc:sldMk cId="1886882984" sldId="419"/>
        </pc:sldMkLst>
        <pc:extLst>
          <p:ext xmlns:p="http://schemas.openxmlformats.org/presentationml/2006/main" uri="{D6D511B9-2390-475A-947B-AFAB55BFBCF1}">
            <pc226:cmChg xmlns:pc226="http://schemas.microsoft.com/office/powerpoint/2022/06/main/command" chg="mod">
              <pc226:chgData name="Ian Ruthven" userId="S::ian.ruthven_strath.ac.uk#ext#@gla.onmicrosoft.com::f254e954-0a27-4fb3-b0f3-6fe78e6d4534" providerId="AD" clId="Web-{27F06E15-9F20-FCF8-C402-681E0E3D7675}" dt="2024-12-02T10:06:46.061" v="3" actId="20577"/>
              <pc2:cmMkLst xmlns:pc2="http://schemas.microsoft.com/office/powerpoint/2019/9/main/command">
                <pc:docMk/>
                <pc:sldMk cId="1886882984" sldId="419"/>
                <pc2:cmMk id="{01072401-CB39-46E2-BE04-33F36FFD471B}"/>
              </pc2:cmMkLst>
            </pc226:cmChg>
            <pc226:cmChg xmlns:pc226="http://schemas.microsoft.com/office/powerpoint/2022/06/main/command" chg="mod">
              <pc226:chgData name="Ian Ruthven" userId="S::ian.ruthven_strath.ac.uk#ext#@gla.onmicrosoft.com::f254e954-0a27-4fb3-b0f3-6fe78e6d4534" providerId="AD" clId="Web-{27F06E15-9F20-FCF8-C402-681E0E3D7675}" dt="2024-12-02T10:06:46.061" v="3" actId="20577"/>
              <pc2:cmMkLst xmlns:pc2="http://schemas.microsoft.com/office/powerpoint/2019/9/main/command">
                <pc:docMk/>
                <pc:sldMk cId="1886882984" sldId="419"/>
                <pc2:cmMk id="{F1EC6073-FED0-4869-98C3-C07DAD5C9C62}"/>
              </pc2:cmMkLst>
            </pc226:cmChg>
          </p:ext>
        </pc:extLst>
      </pc:sldChg>
      <pc:sldChg chg="modSp modCm">
        <pc:chgData name="Ian Ruthven" userId="S::ian.ruthven_strath.ac.uk#ext#@gla.onmicrosoft.com::f254e954-0a27-4fb3-b0f3-6fe78e6d4534" providerId="AD" clId="Web-{27F06E15-9F20-FCF8-C402-681E0E3D7675}" dt="2024-12-02T10:10:37.522" v="39" actId="20577"/>
        <pc:sldMkLst>
          <pc:docMk/>
          <pc:sldMk cId="3541623476" sldId="421"/>
        </pc:sldMkLst>
        <pc:extLst>
          <p:ext xmlns:p="http://schemas.openxmlformats.org/presentationml/2006/main" uri="{D6D511B9-2390-475A-947B-AFAB55BFBCF1}">
            <pc226:cmChg xmlns:pc226="http://schemas.microsoft.com/office/powerpoint/2022/06/main/command" chg="mod">
              <pc226:chgData name="Ian Ruthven" userId="S::ian.ruthven_strath.ac.uk#ext#@gla.onmicrosoft.com::f254e954-0a27-4fb3-b0f3-6fe78e6d4534" providerId="AD" clId="Web-{27F06E15-9F20-FCF8-C402-681E0E3D7675}" dt="2024-12-02T10:07:44.673" v="4" actId="20577"/>
              <pc2:cmMkLst xmlns:pc2="http://schemas.microsoft.com/office/powerpoint/2019/9/main/command">
                <pc:docMk/>
                <pc:sldMk cId="3541623476" sldId="421"/>
                <pc2:cmMk id="{422FDCCD-79BF-4409-87AF-303FB3BA1086}"/>
              </pc2:cmMkLst>
            </pc226:cmChg>
          </p:ext>
        </pc:extLst>
      </pc:sldChg>
    </pc:docChg>
  </pc:docChgLst>
</pc:chgInfo>
</file>

<file path=ppt/comments/modernComment_1A5_D318E2B4.xml><?xml version="1.0" encoding="utf-8"?>
<p188:cmLst xmlns:a="http://schemas.openxmlformats.org/drawingml/2006/main" xmlns:r="http://schemas.openxmlformats.org/officeDocument/2006/relationships" xmlns:p188="http://schemas.microsoft.com/office/powerpoint/2018/8/main">
  <p188:cm id="{5B31CFE2-AED9-43A1-B334-D7BEC80E7077}" authorId="{F40F3ED2-0A5D-24F5-FAB7-A950CCFF01B3}" status="resolved" created="2024-12-05T10:44:18.428" complete="100000">
    <ac:txMkLst xmlns:ac="http://schemas.microsoft.com/office/drawing/2013/main/command">
      <pc:docMk xmlns:pc="http://schemas.microsoft.com/office/powerpoint/2013/main/command"/>
      <pc:sldMk xmlns:pc="http://schemas.microsoft.com/office/powerpoint/2013/main/command" cId="3541623476" sldId="421"/>
      <ac:spMk id="3" creationId="{8CE2F6BF-8302-459A-1079-5339C96D5C46}"/>
      <ac:txMk cp="178" len="7">
        <ac:context len="554" hash="2784512445"/>
      </ac:txMk>
    </ac:txMkLst>
    <p188:pos x="603849" y="1150188"/>
    <p188:txBody>
      <a:bodyPr/>
      <a:lstStyle/>
      <a:p>
        <a:r>
          <a:rPr lang="en-US"/>
          <a:t>me being nitpicky: why is this in bold? Also shouldn't we bold 'audit' instead of asses?</a:t>
        </a:r>
      </a:p>
    </p188:txBody>
  </p188:cm>
</p188:cmLst>
</file>

<file path=ppt/comments/modernComment_1DC_9891A9D0.xml><?xml version="1.0" encoding="utf-8"?>
<p188:cmLst xmlns:a="http://schemas.openxmlformats.org/drawingml/2006/main" xmlns:r="http://schemas.openxmlformats.org/officeDocument/2006/relationships" xmlns:p188="http://schemas.microsoft.com/office/powerpoint/2018/8/main">
  <p188:cm id="{32B91944-68DC-404A-A46B-290B718618C8}" authorId="{F40F3ED2-0A5D-24F5-FAB7-A950CCFF01B3}" created="2024-12-06T11:38:57.952">
    <pc:sldMkLst xmlns:pc="http://schemas.microsoft.com/office/powerpoint/2013/main/command">
      <pc:docMk/>
      <pc:sldMk cId="2559683024" sldId="476"/>
    </pc:sldMkLst>
    <p188:txBody>
      <a:bodyPr/>
      <a:lstStyle/>
      <a:p>
        <a:r>
          <a:rPr lang="en-US"/>
          <a:t>how are we capturing the data from this question?</a:t>
        </a:r>
      </a:p>
    </p188:txBody>
  </p188:cm>
  <p188:cm id="{94874566-F67D-4D55-830F-18E877AF57CC}" authorId="{786452C5-97A9-644F-58F0-EEEA44242485}" created="2024-12-06T12:38:15.052">
    <ac:txMkLst xmlns:ac="http://schemas.microsoft.com/office/drawing/2013/main/command">
      <pc:docMk xmlns:pc="http://schemas.microsoft.com/office/powerpoint/2013/main/command"/>
      <pc:sldMk xmlns:pc="http://schemas.microsoft.com/office/powerpoint/2013/main/command" cId="2559683024" sldId="476"/>
      <ac:spMk id="2" creationId="{C018F1D6-2796-78F3-2466-FAF13F69DB17}"/>
      <ac:txMk cp="0" len="52">
        <ac:context len="54" hash="311533292"/>
      </ac:txMk>
    </ac:txMkLst>
    <p188:pos x="5194300" y="2565400"/>
    <p188:txBody>
      <a:bodyPr/>
      <a:lstStyle/>
      <a:p>
        <a:r>
          <a:rPr lang="en-US"/>
          <a:t>I think this should not be phrased in terms of PRISM in this way but a break point for a short informal Q&amp;A - to check that they are understanding what we are presenting, not for information capturing.</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5AD549-CE78-44F4-A687-6946B950E94F}" type="datetimeFigureOut">
              <a:t>8/1/2025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82A073-AC99-4A0C-88A1-0208F28166ED}" type="slidenum">
              <a:t>‹#›</a:t>
            </a:fld>
            <a:endParaRPr lang="en-US"/>
          </a:p>
        </p:txBody>
      </p:sp>
    </p:spTree>
    <p:extLst>
      <p:ext uri="{BB962C8B-B14F-4D97-AF65-F5344CB8AC3E}">
        <p14:creationId xmlns:p14="http://schemas.microsoft.com/office/powerpoint/2010/main" val="3275862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doi.org/10.1177/09610006241239080"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journals.sagepub.com/doi/full/10.1177/09610006241239080?journalCode=lisb#fig2-09610006241239080"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i.org/10.1038/s42256-024-00881-z"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doi.org/10.1038/s41586-024-07421-0"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GB"/>
              <a:t>YUNHYONG</a:t>
            </a:r>
          </a:p>
          <a:p>
            <a:pPr>
              <a:lnSpc>
                <a:spcPct val="90000"/>
              </a:lnSpc>
              <a:spcAft>
                <a:spcPts val="600"/>
              </a:spcAft>
            </a:pPr>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1</a:t>
            </a:fld>
            <a:endParaRPr lang="en-GB"/>
          </a:p>
        </p:txBody>
      </p:sp>
    </p:spTree>
    <p:extLst>
      <p:ext uri="{BB962C8B-B14F-4D97-AF65-F5344CB8AC3E}">
        <p14:creationId xmlns:p14="http://schemas.microsoft.com/office/powerpoint/2010/main" val="2875937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ZOE</a:t>
            </a:r>
          </a:p>
        </p:txBody>
      </p:sp>
      <p:sp>
        <p:nvSpPr>
          <p:cNvPr id="4" name="Slide Number Placeholder 3"/>
          <p:cNvSpPr>
            <a:spLocks noGrp="1"/>
          </p:cNvSpPr>
          <p:nvPr>
            <p:ph type="sldNum" sz="quarter" idx="5"/>
          </p:nvPr>
        </p:nvSpPr>
        <p:spPr/>
        <p:txBody>
          <a:bodyPr/>
          <a:lstStyle/>
          <a:p>
            <a:fld id="{8282A073-AC99-4A0C-88A1-0208F28166ED}" type="slidenum">
              <a:rPr lang="en-GB" smtClean="0"/>
              <a:t>10</a:t>
            </a:fld>
            <a:endParaRPr lang="en-GB"/>
          </a:p>
        </p:txBody>
      </p:sp>
    </p:spTree>
    <p:extLst>
      <p:ext uri="{BB962C8B-B14F-4D97-AF65-F5344CB8AC3E}">
        <p14:creationId xmlns:p14="http://schemas.microsoft.com/office/powerpoint/2010/main" val="2925240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ZOE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82A073-AC99-4A0C-88A1-0208F28166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785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7FBE-5388-54C1-3CAD-CD5ADA575C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DA0FC1-C065-5D55-E0DB-25DEBE448E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828890-1322-9B7D-A487-5C467A96C976}"/>
              </a:ext>
            </a:extLst>
          </p:cNvPr>
          <p:cNvSpPr>
            <a:spLocks noGrp="1"/>
          </p:cNvSpPr>
          <p:nvPr>
            <p:ph type="body" idx="1"/>
          </p:nvPr>
        </p:nvSpPr>
        <p:spPr/>
        <p:txBody>
          <a:bodyPr/>
          <a:lstStyle/>
          <a:p>
            <a:pPr>
              <a:lnSpc>
                <a:spcPct val="90000"/>
              </a:lnSpc>
              <a:spcAft>
                <a:spcPts val="600"/>
              </a:spcAft>
            </a:pPr>
            <a:endParaRPr lang="en-GB">
              <a:ea typeface="Calibri"/>
              <a:cs typeface="Calibri"/>
            </a:endParaRPr>
          </a:p>
        </p:txBody>
      </p:sp>
      <p:sp>
        <p:nvSpPr>
          <p:cNvPr id="4" name="Slide Number Placeholder 3">
            <a:extLst>
              <a:ext uri="{FF2B5EF4-FFF2-40B4-BE49-F238E27FC236}">
                <a16:creationId xmlns:a16="http://schemas.microsoft.com/office/drawing/2014/main" id="{DA6BD4E4-FE94-6055-BCBC-7A5B3F84D966}"/>
              </a:ext>
            </a:extLst>
          </p:cNvPr>
          <p:cNvSpPr>
            <a:spLocks noGrp="1"/>
          </p:cNvSpPr>
          <p:nvPr>
            <p:ph type="sldNum" sz="quarter" idx="5"/>
          </p:nvPr>
        </p:nvSpPr>
        <p:spPr/>
        <p:txBody>
          <a:bodyPr/>
          <a:lstStyle/>
          <a:p>
            <a:fld id="{8282A073-AC99-4A0C-88A1-0208F28166ED}" type="slidenum">
              <a:rPr lang="en-GB" smtClean="0"/>
              <a:t>12</a:t>
            </a:fld>
            <a:endParaRPr lang="en-GB"/>
          </a:p>
        </p:txBody>
      </p:sp>
    </p:spTree>
    <p:extLst>
      <p:ext uri="{BB962C8B-B14F-4D97-AF65-F5344CB8AC3E}">
        <p14:creationId xmlns:p14="http://schemas.microsoft.com/office/powerpoint/2010/main" val="3027584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90000"/>
              </a:lnSpc>
              <a:spcBef>
                <a:spcPts val="1200"/>
              </a:spcBef>
              <a:spcAft>
                <a:spcPts val="200"/>
              </a:spcAft>
              <a:buFont typeface="Arial"/>
              <a:buChar char="•"/>
            </a:pPr>
            <a:r>
              <a:rPr lang="en-GB"/>
              <a:t>The </a:t>
            </a:r>
            <a:r>
              <a:rPr lang="en-GB" b="1"/>
              <a:t>probability </a:t>
            </a:r>
            <a:r>
              <a:rPr lang="en-GB"/>
              <a:t>of inaccurate metadata occurring </a:t>
            </a:r>
            <a:endParaRPr lang="en-US"/>
          </a:p>
          <a:p>
            <a:pPr marL="285750" indent="-285750">
              <a:lnSpc>
                <a:spcPct val="90000"/>
              </a:lnSpc>
              <a:spcBef>
                <a:spcPts val="1200"/>
              </a:spcBef>
              <a:spcAft>
                <a:spcPts val="200"/>
              </a:spcAft>
              <a:buFont typeface="Arial"/>
              <a:buChar char="•"/>
            </a:pPr>
            <a:r>
              <a:rPr lang="en-GB"/>
              <a:t> </a:t>
            </a:r>
            <a:r>
              <a:rPr lang="en-GB" b="1"/>
              <a:t>Impact, </a:t>
            </a:r>
            <a:r>
              <a:rPr lang="en-GB"/>
              <a:t>however, is linked to the severity of the consequences (e.g., related to number and scales of harm, liabilities, nature of the harm).</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13</a:t>
            </a:fld>
            <a:endParaRPr lang="en-US"/>
          </a:p>
        </p:txBody>
      </p:sp>
    </p:spTree>
    <p:extLst>
      <p:ext uri="{BB962C8B-B14F-4D97-AF65-F5344CB8AC3E}">
        <p14:creationId xmlns:p14="http://schemas.microsoft.com/office/powerpoint/2010/main" val="2183793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15</a:t>
            </a:fld>
            <a:endParaRPr lang="en-GB"/>
          </a:p>
        </p:txBody>
      </p:sp>
    </p:spTree>
    <p:extLst>
      <p:ext uri="{BB962C8B-B14F-4D97-AF65-F5344CB8AC3E}">
        <p14:creationId xmlns:p14="http://schemas.microsoft.com/office/powerpoint/2010/main" val="2001668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t> I’m Ayah and I will tell you more about PRISM methodology to detect biases in generative AI tools.</a:t>
            </a:r>
            <a:endParaRPr lang="en-GB">
              <a:ea typeface="Calibri"/>
              <a:cs typeface="Calibri"/>
            </a:endParaRPr>
          </a:p>
          <a:p>
            <a:pPr>
              <a:lnSpc>
                <a:spcPct val="90000"/>
              </a:lnSpc>
              <a:spcAft>
                <a:spcPts val="600"/>
              </a:spcAft>
            </a:pPr>
            <a:endParaRPr lang="en-GB">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16</a:t>
            </a:fld>
            <a:endParaRPr lang="en-GB"/>
          </a:p>
        </p:txBody>
      </p:sp>
    </p:spTree>
    <p:extLst>
      <p:ext uri="{BB962C8B-B14F-4D97-AF65-F5344CB8AC3E}">
        <p14:creationId xmlns:p14="http://schemas.microsoft.com/office/powerpoint/2010/main" val="2641012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F11C8-25EF-0DAE-926E-6E5AE86D81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C87EC4-BDDB-58BB-67D6-CB246D8ECD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4E3EF8-DBA9-411C-E174-B9246E9D34DD}"/>
              </a:ext>
            </a:extLst>
          </p:cNvPr>
          <p:cNvSpPr>
            <a:spLocks noGrp="1"/>
          </p:cNvSpPr>
          <p:nvPr>
            <p:ph type="body" idx="1"/>
          </p:nvPr>
        </p:nvSpPr>
        <p:spPr/>
        <p:txBody>
          <a:bodyPr/>
          <a:lstStyle/>
          <a:p>
            <a:pPr>
              <a:lnSpc>
                <a:spcPct val="90000"/>
              </a:lnSpc>
              <a:spcAft>
                <a:spcPts val="600"/>
              </a:spcAft>
            </a:pPr>
            <a:r>
              <a:rPr lang="en-GB"/>
              <a:t> I’m Ayah and I will tell you more about PRISM methodology to detect biases in generative AI tools.</a:t>
            </a:r>
            <a:endParaRPr lang="en-GB">
              <a:ea typeface="Calibri"/>
              <a:cs typeface="Calibri"/>
            </a:endParaRPr>
          </a:p>
          <a:p>
            <a:pPr>
              <a:lnSpc>
                <a:spcPct val="90000"/>
              </a:lnSpc>
              <a:spcAft>
                <a:spcPts val="600"/>
              </a:spcAft>
            </a:pPr>
            <a:endParaRPr lang="en-GB">
              <a:ea typeface="Calibri"/>
              <a:cs typeface="Calibri"/>
            </a:endParaRPr>
          </a:p>
        </p:txBody>
      </p:sp>
      <p:sp>
        <p:nvSpPr>
          <p:cNvPr id="4" name="Slide Number Placeholder 3">
            <a:extLst>
              <a:ext uri="{FF2B5EF4-FFF2-40B4-BE49-F238E27FC236}">
                <a16:creationId xmlns:a16="http://schemas.microsoft.com/office/drawing/2014/main" id="{62545F0A-251B-C778-8701-5847487D3FF0}"/>
              </a:ext>
            </a:extLst>
          </p:cNvPr>
          <p:cNvSpPr>
            <a:spLocks noGrp="1"/>
          </p:cNvSpPr>
          <p:nvPr>
            <p:ph type="sldNum" sz="quarter" idx="5"/>
          </p:nvPr>
        </p:nvSpPr>
        <p:spPr/>
        <p:txBody>
          <a:bodyPr/>
          <a:lstStyle/>
          <a:p>
            <a:fld id="{8282A073-AC99-4A0C-88A1-0208F28166ED}" type="slidenum">
              <a:rPr lang="en-GB" smtClean="0"/>
              <a:t>17</a:t>
            </a:fld>
            <a:endParaRPr lang="en-GB"/>
          </a:p>
        </p:txBody>
      </p:sp>
    </p:spTree>
    <p:extLst>
      <p:ext uri="{BB962C8B-B14F-4D97-AF65-F5344CB8AC3E}">
        <p14:creationId xmlns:p14="http://schemas.microsoft.com/office/powerpoint/2010/main" val="3366721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a:buChar char="•"/>
            </a:pPr>
            <a:r>
              <a:rPr lang="en-GB"/>
              <a:t>Generative AI tools have various types of biases and harms, some of which are hidden or not immediately apparent, making them difficult for users to identify.</a:t>
            </a:r>
          </a:p>
        </p:txBody>
      </p:sp>
      <p:sp>
        <p:nvSpPr>
          <p:cNvPr id="4" name="Slide Number Placeholder 3"/>
          <p:cNvSpPr>
            <a:spLocks noGrp="1"/>
          </p:cNvSpPr>
          <p:nvPr>
            <p:ph type="sldNum" sz="quarter" idx="5"/>
          </p:nvPr>
        </p:nvSpPr>
        <p:spPr/>
        <p:txBody>
          <a:bodyPr/>
          <a:lstStyle/>
          <a:p>
            <a:fld id="{8282A073-AC99-4A0C-88A1-0208F28166ED}" type="slidenum">
              <a:rPr lang="en-GB" smtClean="0"/>
              <a:t>18</a:t>
            </a:fld>
            <a:endParaRPr lang="en-GB"/>
          </a:p>
        </p:txBody>
      </p:sp>
    </p:spTree>
    <p:extLst>
      <p:ext uri="{BB962C8B-B14F-4D97-AF65-F5344CB8AC3E}">
        <p14:creationId xmlns:p14="http://schemas.microsoft.com/office/powerpoint/2010/main" val="2577174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a:buChar char="•"/>
            </a:pPr>
            <a:r>
              <a:rPr lang="en-GB"/>
              <a:t>Therefor, it is important to have tools or methodologies to detect these harms. PRISM is a flexible methodology designed to detect some of LLMS' hidden biases.</a:t>
            </a:r>
            <a:endParaRPr lang="en-US"/>
          </a:p>
        </p:txBody>
      </p:sp>
      <p:sp>
        <p:nvSpPr>
          <p:cNvPr id="4" name="Slide Number Placeholder 3"/>
          <p:cNvSpPr>
            <a:spLocks noGrp="1"/>
          </p:cNvSpPr>
          <p:nvPr>
            <p:ph type="sldNum" sz="quarter" idx="5"/>
          </p:nvPr>
        </p:nvSpPr>
        <p:spPr/>
        <p:txBody>
          <a:bodyPr/>
          <a:lstStyle/>
          <a:p>
            <a:fld id="{8282A073-AC99-4A0C-88A1-0208F28166ED}" type="slidenum">
              <a:rPr lang="en-GB" smtClean="0"/>
              <a:t>19</a:t>
            </a:fld>
            <a:endParaRPr lang="en-GB"/>
          </a:p>
        </p:txBody>
      </p:sp>
    </p:spTree>
    <p:extLst>
      <p:ext uri="{BB962C8B-B14F-4D97-AF65-F5344CB8AC3E}">
        <p14:creationId xmlns:p14="http://schemas.microsoft.com/office/powerpoint/2010/main" val="1661994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a:buChar char="•"/>
            </a:pPr>
            <a:r>
              <a:rPr lang="en-GB"/>
              <a:t>An example of LLMs biases is political compass.</a:t>
            </a:r>
            <a:endParaRPr lang="en-US"/>
          </a:p>
          <a:p>
            <a:pPr marL="628650" lvl="1" indent="-171450">
              <a:buFont typeface="Courier New"/>
              <a:buChar char="○"/>
            </a:pPr>
            <a:r>
              <a:rPr lang="en-GB"/>
              <a:t>So if we want to test LLMs to determine their political stances, do you think they would lean more toward the left-wing or right-wing? </a:t>
            </a:r>
            <a:endParaRPr lang="en-GB">
              <a:ea typeface="Calibri"/>
              <a:cs typeface="Calibri"/>
            </a:endParaRPr>
          </a:p>
          <a:p>
            <a:pPr marL="628650" lvl="1" indent="-171450">
              <a:buFont typeface="Courier New"/>
              <a:buChar char="○"/>
            </a:pPr>
            <a:r>
              <a:rPr lang="en-GB"/>
              <a:t>Or would they align more with authoritarianism or liberalism?</a:t>
            </a:r>
            <a:endParaRPr lang="en-GB">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20</a:t>
            </a:fld>
            <a:endParaRPr lang="en-GB"/>
          </a:p>
        </p:txBody>
      </p:sp>
    </p:spTree>
    <p:extLst>
      <p:ext uri="{BB962C8B-B14F-4D97-AF65-F5344CB8AC3E}">
        <p14:creationId xmlns:p14="http://schemas.microsoft.com/office/powerpoint/2010/main" val="75578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2</a:t>
            </a:fld>
            <a:endParaRPr lang="en-GB"/>
          </a:p>
        </p:txBody>
      </p:sp>
    </p:spTree>
    <p:extLst>
      <p:ext uri="{BB962C8B-B14F-4D97-AF65-F5344CB8AC3E}">
        <p14:creationId xmlns:p14="http://schemas.microsoft.com/office/powerpoint/2010/main" val="2472816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Sans-Serif"/>
              <a:buChar char="•"/>
            </a:pPr>
            <a:endParaRPr lang="en-GB"/>
          </a:p>
          <a:p>
            <a:pPr>
              <a:buFont typeface="Symbol"/>
              <a:buChar char="•"/>
            </a:pPr>
            <a:r>
              <a:rPr lang="en-GB"/>
              <a:t>Actually, we used PRISM to test different LLMs, to determine their political compass. </a:t>
            </a:r>
            <a:endParaRPr lang="en-US"/>
          </a:p>
          <a:p>
            <a:pPr>
              <a:buFont typeface="Symbol"/>
              <a:buChar char="•"/>
            </a:pPr>
            <a:r>
              <a:rPr lang="en-GB"/>
              <a:t>As you can see PRISM can visualize these biases effectively.</a:t>
            </a:r>
            <a:endParaRPr lang="en-US"/>
          </a:p>
          <a:p>
            <a:pPr>
              <a:buFont typeface="Symbol"/>
              <a:buChar char="•"/>
            </a:pPr>
            <a:r>
              <a:rPr lang="en-GB"/>
              <a:t>And Here you can see the "window of expression" for these models. </a:t>
            </a:r>
            <a:endParaRPr lang="en-GB">
              <a:ea typeface="Calibri"/>
              <a:cs typeface="Calibri"/>
            </a:endParaRPr>
          </a:p>
          <a:p>
            <a:pPr>
              <a:buFont typeface="Symbol"/>
              <a:buChar char="•"/>
            </a:pPr>
            <a:r>
              <a:rPr lang="en-GB"/>
              <a:t>Some models show a larger window of expression than others,</a:t>
            </a:r>
            <a:endParaRPr lang="en-US"/>
          </a:p>
          <a:p>
            <a:endParaRPr lang="en-GB">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21</a:t>
            </a:fld>
            <a:endParaRPr lang="en-US"/>
          </a:p>
        </p:txBody>
      </p:sp>
    </p:spTree>
    <p:extLst>
      <p:ext uri="{BB962C8B-B14F-4D97-AF65-F5344CB8AC3E}">
        <p14:creationId xmlns:p14="http://schemas.microsoft.com/office/powerpoint/2010/main" val="1558937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a:buChar char="•"/>
            </a:pPr>
            <a:r>
              <a:rPr lang="en-GB"/>
              <a:t>Here is another example of the window of expression and the political compass visualization of other LLMs. Overall, LLMs tend to lean toward being liberal and left-wing.</a:t>
            </a:r>
            <a:endParaRPr lang="en-US"/>
          </a:p>
          <a:p>
            <a:endParaRPr lang="en-GB">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22</a:t>
            </a:fld>
            <a:endParaRPr lang="en-US"/>
          </a:p>
        </p:txBody>
      </p:sp>
    </p:spTree>
    <p:extLst>
      <p:ext uri="{BB962C8B-B14F-4D97-AF65-F5344CB8AC3E}">
        <p14:creationId xmlns:p14="http://schemas.microsoft.com/office/powerpoint/2010/main" val="1676321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AFA5C-2DCC-9561-49AA-E566CFA4B7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2497A2-5E72-E662-13F5-436443451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E003DF-6299-9235-2AFE-49106E2A738C}"/>
              </a:ext>
            </a:extLst>
          </p:cNvPr>
          <p:cNvSpPr>
            <a:spLocks noGrp="1"/>
          </p:cNvSpPr>
          <p:nvPr>
            <p:ph type="body" idx="1"/>
          </p:nvPr>
        </p:nvSpPr>
        <p:spPr/>
        <p:txBody>
          <a:bodyPr/>
          <a:lstStyle/>
          <a:p>
            <a:pPr marL="171450" indent="-171450">
              <a:buFont typeface="Arial"/>
              <a:buChar char="•"/>
            </a:pPr>
            <a:endParaRPr lang="en-GB">
              <a:ea typeface="Calibri"/>
              <a:cs typeface="Calibri"/>
            </a:endParaRPr>
          </a:p>
        </p:txBody>
      </p:sp>
      <p:sp>
        <p:nvSpPr>
          <p:cNvPr id="4" name="Slide Number Placeholder 3">
            <a:extLst>
              <a:ext uri="{FF2B5EF4-FFF2-40B4-BE49-F238E27FC236}">
                <a16:creationId xmlns:a16="http://schemas.microsoft.com/office/drawing/2014/main" id="{29C47D56-7BB5-7126-39EE-A943C583E9FC}"/>
              </a:ext>
            </a:extLst>
          </p:cNvPr>
          <p:cNvSpPr>
            <a:spLocks noGrp="1"/>
          </p:cNvSpPr>
          <p:nvPr>
            <p:ph type="sldNum" sz="quarter" idx="5"/>
          </p:nvPr>
        </p:nvSpPr>
        <p:spPr/>
        <p:txBody>
          <a:bodyPr/>
          <a:lstStyle/>
          <a:p>
            <a:fld id="{8282A073-AC99-4A0C-88A1-0208F28166ED}" type="slidenum">
              <a:rPr lang="en-GB" smtClean="0"/>
              <a:t>23</a:t>
            </a:fld>
            <a:endParaRPr lang="en-GB"/>
          </a:p>
        </p:txBody>
      </p:sp>
    </p:spTree>
    <p:extLst>
      <p:ext uri="{BB962C8B-B14F-4D97-AF65-F5344CB8AC3E}">
        <p14:creationId xmlns:p14="http://schemas.microsoft.com/office/powerpoint/2010/main" val="586070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ea typeface="Calibri"/>
                <a:cs typeface="Calibri"/>
              </a:rPr>
              <a:t>In this workshop we are interested in learning more about the biases and measures that you care about and you think PRISM should detect.</a:t>
            </a:r>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GB" smtClean="0"/>
              <a:t>24</a:t>
            </a:fld>
            <a:endParaRPr lang="en-GB"/>
          </a:p>
        </p:txBody>
      </p:sp>
    </p:spTree>
    <p:extLst>
      <p:ext uri="{BB962C8B-B14F-4D97-AF65-F5344CB8AC3E}">
        <p14:creationId xmlns:p14="http://schemas.microsoft.com/office/powerpoint/2010/main" val="3079696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DBF31-2239-8A21-9314-D8F74A391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45139-E1A7-F1F2-0CC0-22795090AD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1C4B78-45E7-345D-0D64-8A829E39AE08}"/>
              </a:ext>
            </a:extLst>
          </p:cNvPr>
          <p:cNvSpPr>
            <a:spLocks noGrp="1"/>
          </p:cNvSpPr>
          <p:nvPr>
            <p:ph type="body" idx="1"/>
          </p:nvPr>
        </p:nvSpPr>
        <p:spPr/>
        <p:txBody>
          <a:bodyPr/>
          <a:lstStyle/>
          <a:p>
            <a:pPr>
              <a:lnSpc>
                <a:spcPct val="90000"/>
              </a:lnSpc>
              <a:spcAft>
                <a:spcPts val="600"/>
              </a:spcAft>
            </a:pPr>
            <a:endParaRPr lang="en-GB">
              <a:ea typeface="Calibri"/>
              <a:cs typeface="Calibri"/>
            </a:endParaRPr>
          </a:p>
          <a:p>
            <a:pPr>
              <a:lnSpc>
                <a:spcPct val="90000"/>
              </a:lnSpc>
              <a:spcAft>
                <a:spcPts val="600"/>
              </a:spcAft>
            </a:pPr>
            <a:endParaRPr lang="en-GB">
              <a:cs typeface="Calibri"/>
            </a:endParaRPr>
          </a:p>
        </p:txBody>
      </p:sp>
      <p:sp>
        <p:nvSpPr>
          <p:cNvPr id="4" name="Slide Number Placeholder 3">
            <a:extLst>
              <a:ext uri="{FF2B5EF4-FFF2-40B4-BE49-F238E27FC236}">
                <a16:creationId xmlns:a16="http://schemas.microsoft.com/office/drawing/2014/main" id="{4DE79D9B-B0C8-0AC7-21E3-824732CE0FB0}"/>
              </a:ext>
            </a:extLst>
          </p:cNvPr>
          <p:cNvSpPr>
            <a:spLocks noGrp="1"/>
          </p:cNvSpPr>
          <p:nvPr>
            <p:ph type="sldNum" sz="quarter" idx="5"/>
          </p:nvPr>
        </p:nvSpPr>
        <p:spPr/>
        <p:txBody>
          <a:bodyPr/>
          <a:lstStyle/>
          <a:p>
            <a:fld id="{8282A073-AC99-4A0C-88A1-0208F28166ED}" type="slidenum">
              <a:rPr lang="en-GB" smtClean="0"/>
              <a:t>25</a:t>
            </a:fld>
            <a:endParaRPr lang="en-GB"/>
          </a:p>
        </p:txBody>
      </p:sp>
    </p:spTree>
    <p:extLst>
      <p:ext uri="{BB962C8B-B14F-4D97-AF65-F5344CB8AC3E}">
        <p14:creationId xmlns:p14="http://schemas.microsoft.com/office/powerpoint/2010/main" val="2618873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YUNHYONG</a:t>
            </a:r>
          </a:p>
          <a:p>
            <a:endParaRPr lang="en-US">
              <a:ea typeface="Calibri"/>
              <a:cs typeface="Calibri"/>
            </a:endParaRPr>
          </a:p>
          <a:p>
            <a:r>
              <a:rPr lang="en-US"/>
              <a:t>Kumar, V., </a:t>
            </a:r>
            <a:r>
              <a:rPr lang="en-US" err="1"/>
              <a:t>Chandrappa</a:t>
            </a:r>
            <a:r>
              <a:rPr lang="en-US"/>
              <a:t>, &amp; </a:t>
            </a:r>
            <a:r>
              <a:rPr lang="en-US" err="1"/>
              <a:t>Harinarayana</a:t>
            </a:r>
            <a:r>
              <a:rPr lang="en-US"/>
              <a:t>, N. (2024). Exploring dimensions of metadata quality assessment: A scoping review. </a:t>
            </a:r>
            <a:r>
              <a:rPr lang="en-US" i="1"/>
              <a:t>Journal of Librarianship and Information Science</a:t>
            </a:r>
            <a:r>
              <a:rPr lang="en-US"/>
              <a:t>, </a:t>
            </a:r>
            <a:r>
              <a:rPr lang="en-US" i="1"/>
              <a:t>0</a:t>
            </a:r>
            <a:r>
              <a:rPr lang="en-US"/>
              <a:t>(0). </a:t>
            </a:r>
            <a:r>
              <a:rPr lang="en-US" u="sng">
                <a:hlinkClick r:id="rId3"/>
              </a:rPr>
              <a:t>https://doi.org/10.1177/09610006241239080</a:t>
            </a:r>
            <a:endParaRPr lang="en-US"/>
          </a:p>
          <a:p>
            <a:endParaRPr lang="en-US" u="sng"/>
          </a:p>
          <a:p>
            <a:r>
              <a:rPr lang="en-US"/>
              <a:t>The data indicates that the completeness of a metadata description was the most commonly assessed quality parameter, with 44 studies (80%) describing the completeness of metadata quality. Accuracy was the second most commonly assessed quality parameter, with 38 studies (69.09%) focusing on this dimension. Consistency was also a significant quality dimension, with 35 studies (63.64%) assessing the consistency of metadata.</a:t>
            </a:r>
            <a:endParaRPr lang="en-US">
              <a:ea typeface="Calibri"/>
              <a:cs typeface="Calibri"/>
            </a:endParaRPr>
          </a:p>
          <a:p>
            <a:r>
              <a:rPr lang="en-US"/>
              <a:t>Accessibility, Conformance, Timeliness, and Provenance were the other quality dimensions assessed in the selected papers, with 25 (45.45%), 14 (25.45%), 13 (23.64%), and 12 (21.82%) studies respectively. Correctness was assessed in 6 studies (10.91%). Objectiveness, Appropriateness, Currency, Intelligibility, Presentation, Relevancy, and Availability accounted for 25.45% of all metadata quality publications, indicating that these quality dimensions are less commonly assessed in metadata quality studies (</a:t>
            </a:r>
            <a:r>
              <a:rPr lang="en-US" u="sng">
                <a:hlinkClick r:id="rId4"/>
              </a:rPr>
              <a:t>Figure 2</a:t>
            </a:r>
            <a:r>
              <a:rPr lang="en-US"/>
              <a:t>).</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26</a:t>
            </a:fld>
            <a:endParaRPr lang="en-US"/>
          </a:p>
        </p:txBody>
      </p:sp>
    </p:spTree>
    <p:extLst>
      <p:ext uri="{BB962C8B-B14F-4D97-AF65-F5344CB8AC3E}">
        <p14:creationId xmlns:p14="http://schemas.microsoft.com/office/powerpoint/2010/main" val="13273309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Augenstein, I., Baldwin, T., Cha, M. et al. Factuality challenges in the era of large language models and opportunities for fact-checking. Nat Mach Intell 6, 852–863 (2024). </a:t>
            </a:r>
            <a:r>
              <a:rPr lang="en-US">
                <a:hlinkClick r:id="rId3"/>
              </a:rPr>
              <a:t>https://doi.org/10.1038/s42256-024-00881-z</a:t>
            </a:r>
            <a:r>
              <a:rPr lang="en-US"/>
              <a:t> </a:t>
            </a:r>
          </a:p>
          <a:p>
            <a:r>
              <a:rPr lang="en-US"/>
              <a:t>Farquhar, S., Kossen, J., Kuhn, L. </a:t>
            </a:r>
            <a:r>
              <a:rPr lang="en-US" i="1"/>
              <a:t>et al.</a:t>
            </a:r>
            <a:r>
              <a:rPr lang="en-US"/>
              <a:t> Detecting hallucinations in large language models using semantic entropy. </a:t>
            </a:r>
            <a:r>
              <a:rPr lang="en-US" i="1"/>
              <a:t>Nature</a:t>
            </a:r>
            <a:r>
              <a:rPr lang="en-US"/>
              <a:t> </a:t>
            </a:r>
            <a:r>
              <a:rPr lang="en-US" b="1"/>
              <a:t>630</a:t>
            </a:r>
            <a:r>
              <a:rPr lang="en-US"/>
              <a:t>, 625–630 (2024). </a:t>
            </a:r>
            <a:r>
              <a:rPr lang="en-US">
                <a:hlinkClick r:id="rId4"/>
              </a:rPr>
              <a:t>https://doi.org/10.1038/s41586-024-07421-0</a:t>
            </a:r>
            <a:r>
              <a:rPr lang="en-US"/>
              <a:t> </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8282A073-AC99-4A0C-88A1-0208F28166ED}" type="slidenum">
              <a:rPr lang="en-US"/>
              <a:t>27</a:t>
            </a:fld>
            <a:endParaRPr lang="en-US"/>
          </a:p>
        </p:txBody>
      </p:sp>
    </p:spTree>
    <p:extLst>
      <p:ext uri="{BB962C8B-B14F-4D97-AF65-F5344CB8AC3E}">
        <p14:creationId xmlns:p14="http://schemas.microsoft.com/office/powerpoint/2010/main" val="9781071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DBF31-2239-8A21-9314-D8F74A391C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45139-E1A7-F1F2-0CC0-22795090AD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1C4B78-45E7-345D-0D64-8A829E39AE08}"/>
              </a:ext>
            </a:extLst>
          </p:cNvPr>
          <p:cNvSpPr>
            <a:spLocks noGrp="1"/>
          </p:cNvSpPr>
          <p:nvPr>
            <p:ph type="body" idx="1"/>
          </p:nvPr>
        </p:nvSpPr>
        <p:spPr/>
        <p:txBody>
          <a:bodyPr/>
          <a:lstStyle/>
          <a:p>
            <a:pPr>
              <a:lnSpc>
                <a:spcPct val="90000"/>
              </a:lnSpc>
              <a:spcAft>
                <a:spcPts val="600"/>
              </a:spcAft>
            </a:pPr>
            <a:endParaRPr lang="en-GB">
              <a:ea typeface="Calibri"/>
              <a:cs typeface="Calibri"/>
            </a:endParaRPr>
          </a:p>
          <a:p>
            <a:pPr>
              <a:lnSpc>
                <a:spcPct val="90000"/>
              </a:lnSpc>
              <a:spcAft>
                <a:spcPts val="600"/>
              </a:spcAft>
            </a:pPr>
            <a:endParaRPr lang="en-GB">
              <a:cs typeface="Calibri"/>
            </a:endParaRPr>
          </a:p>
        </p:txBody>
      </p:sp>
      <p:sp>
        <p:nvSpPr>
          <p:cNvPr id="4" name="Slide Number Placeholder 3">
            <a:extLst>
              <a:ext uri="{FF2B5EF4-FFF2-40B4-BE49-F238E27FC236}">
                <a16:creationId xmlns:a16="http://schemas.microsoft.com/office/drawing/2014/main" id="{4DE79D9B-B0C8-0AC7-21E3-824732CE0FB0}"/>
              </a:ext>
            </a:extLst>
          </p:cNvPr>
          <p:cNvSpPr>
            <a:spLocks noGrp="1"/>
          </p:cNvSpPr>
          <p:nvPr>
            <p:ph type="sldNum" sz="quarter" idx="5"/>
          </p:nvPr>
        </p:nvSpPr>
        <p:spPr/>
        <p:txBody>
          <a:bodyPr/>
          <a:lstStyle/>
          <a:p>
            <a:fld id="{8282A073-AC99-4A0C-88A1-0208F28166ED}" type="slidenum">
              <a:rPr lang="en-GB" smtClean="0"/>
              <a:t>29</a:t>
            </a:fld>
            <a:endParaRPr lang="en-GB"/>
          </a:p>
        </p:txBody>
      </p:sp>
    </p:spTree>
    <p:extLst>
      <p:ext uri="{BB962C8B-B14F-4D97-AF65-F5344CB8AC3E}">
        <p14:creationId xmlns:p14="http://schemas.microsoft.com/office/powerpoint/2010/main" val="3102773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JENNY</a:t>
            </a:r>
          </a:p>
        </p:txBody>
      </p:sp>
      <p:sp>
        <p:nvSpPr>
          <p:cNvPr id="4" name="Slide Number Placeholder 3"/>
          <p:cNvSpPr>
            <a:spLocks noGrp="1"/>
          </p:cNvSpPr>
          <p:nvPr>
            <p:ph type="sldNum" sz="quarter" idx="5"/>
          </p:nvPr>
        </p:nvSpPr>
        <p:spPr/>
        <p:txBody>
          <a:bodyPr/>
          <a:lstStyle/>
          <a:p>
            <a:fld id="{8282A073-AC99-4A0C-88A1-0208F28166ED}" type="slidenum">
              <a:rPr lang="en-GB" smtClean="0"/>
              <a:t>31</a:t>
            </a:fld>
            <a:endParaRPr lang="en-GB"/>
          </a:p>
        </p:txBody>
      </p:sp>
    </p:spTree>
    <p:extLst>
      <p:ext uri="{BB962C8B-B14F-4D97-AF65-F5344CB8AC3E}">
        <p14:creationId xmlns:p14="http://schemas.microsoft.com/office/powerpoint/2010/main" val="42352416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9EB3-F42E-412D-9D77-8645644117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6803B-16B5-2962-8231-4F551982FD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AF8CBF-07AC-502C-36F9-23126656EF5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6C098AE-FED4-D4C2-2445-F9C10D012866}"/>
              </a:ext>
            </a:extLst>
          </p:cNvPr>
          <p:cNvSpPr>
            <a:spLocks noGrp="1"/>
          </p:cNvSpPr>
          <p:nvPr>
            <p:ph type="sldNum" sz="quarter" idx="5"/>
          </p:nvPr>
        </p:nvSpPr>
        <p:spPr/>
        <p:txBody>
          <a:bodyPr/>
          <a:lstStyle/>
          <a:p>
            <a:fld id="{8282A073-AC99-4A0C-88A1-0208F28166ED}" type="slidenum">
              <a:rPr lang="en-GB" smtClean="0"/>
              <a:t>32</a:t>
            </a:fld>
            <a:endParaRPr lang="en-GB"/>
          </a:p>
        </p:txBody>
      </p:sp>
    </p:spTree>
    <p:extLst>
      <p:ext uri="{BB962C8B-B14F-4D97-AF65-F5344CB8AC3E}">
        <p14:creationId xmlns:p14="http://schemas.microsoft.com/office/powerpoint/2010/main" val="2612105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3</a:t>
            </a:fld>
            <a:endParaRPr lang="en-GB"/>
          </a:p>
        </p:txBody>
      </p:sp>
    </p:spTree>
    <p:extLst>
      <p:ext uri="{BB962C8B-B14F-4D97-AF65-F5344CB8AC3E}">
        <p14:creationId xmlns:p14="http://schemas.microsoft.com/office/powerpoint/2010/main" val="34098094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GB">
                <a:latin typeface="Calibri" panose="020F0502020204030204" pitchFamily="34" charset="0"/>
                <a:ea typeface="Calibri" panose="020F0502020204030204" pitchFamily="34" charset="0"/>
                <a:cs typeface="Calibri" panose="020F0502020204030204" pitchFamily="34" charset="0"/>
              </a:rPr>
              <a:t>In this activity, you will be asked, as a small group, to draw (in whatever form suits your group) a summary of your average week as a cultural heritage professional.</a:t>
            </a:r>
          </a:p>
          <a:p>
            <a:pPr>
              <a:lnSpc>
                <a:spcPct val="90000"/>
              </a:lnSpc>
              <a:spcAft>
                <a:spcPts val="600"/>
              </a:spcAft>
            </a:pPr>
            <a:endParaRPr lang="en-GB">
              <a:latin typeface="Calibri" panose="020F0502020204030204" pitchFamily="34" charset="0"/>
              <a:ea typeface="Calibri" panose="020F0502020204030204" pitchFamily="34" charset="0"/>
              <a:cs typeface="Calibri" panose="020F0502020204030204" pitchFamily="34" charset="0"/>
            </a:endParaRPr>
          </a:p>
          <a:p>
            <a:pPr>
              <a:lnSpc>
                <a:spcPct val="90000"/>
              </a:lnSpc>
              <a:spcAft>
                <a:spcPts val="600"/>
              </a:spcAft>
            </a:pPr>
            <a:r>
              <a:rPr lang="en-GB">
                <a:latin typeface="Calibri"/>
                <a:ea typeface="Calibri"/>
                <a:cs typeface="Calibri"/>
              </a:rPr>
              <a:t>Key points of consideration are:</a:t>
            </a:r>
          </a:p>
          <a:p>
            <a:pPr indent="-228600">
              <a:lnSpc>
                <a:spcPct val="90000"/>
              </a:lnSpc>
              <a:spcAft>
                <a:spcPts val="600"/>
              </a:spcAft>
              <a:buFont typeface="Arial" panose="020B0604020202020204" pitchFamily="34" charset="0"/>
              <a:buChar char="•"/>
            </a:pPr>
            <a:endParaRPr lang="en-GB">
              <a:latin typeface="Calibri" panose="020F0502020204030204" pitchFamily="34" charset="0"/>
              <a:ea typeface="Calibri" panose="020F0502020204030204" pitchFamily="34" charset="0"/>
              <a:cs typeface="Calibri" panose="020F0502020204030204" pitchFamily="34" charset="0"/>
            </a:endParaRPr>
          </a:p>
          <a:p>
            <a:pPr marL="342900" indent="-228600">
              <a:lnSpc>
                <a:spcPct val="90000"/>
              </a:lnSpc>
              <a:spcAft>
                <a:spcPts val="600"/>
              </a:spcAft>
              <a:buFont typeface="Arial" panose="020B0604020202020204" pitchFamily="34" charset="0"/>
              <a:buChar char="•"/>
            </a:pPr>
            <a:r>
              <a:rPr lang="en-US">
                <a:latin typeface="Calibri"/>
                <a:ea typeface="Calibri"/>
                <a:cs typeface="Calibri"/>
              </a:rPr>
              <a:t>Identifying areas in which AI might be used and where frictions/challenges might occur in terms of established practice and policy.</a:t>
            </a:r>
          </a:p>
          <a:p>
            <a:pPr marL="342900" indent="-228600">
              <a:lnSpc>
                <a:spcPct val="90000"/>
              </a:lnSpc>
              <a:spcAft>
                <a:spcPts val="600"/>
              </a:spcAft>
              <a:buFont typeface="Arial" panose="020B0604020202020204" pitchFamily="34" charset="0"/>
              <a:buChar char="•"/>
            </a:pPr>
            <a:r>
              <a:rPr lang="en-US">
                <a:latin typeface="Calibri"/>
                <a:ea typeface="Calibri"/>
                <a:cs typeface="Calibri"/>
              </a:rPr>
              <a:t>Extend thinking in a speculative way allowing for exploration of how established policies/ standards might be applied to, or need to be extended for the use of AI </a:t>
            </a:r>
          </a:p>
          <a:p>
            <a:pPr marL="342900" indent="-228600">
              <a:lnSpc>
                <a:spcPct val="90000"/>
              </a:lnSpc>
              <a:spcAft>
                <a:spcPts val="600"/>
              </a:spcAft>
              <a:buFont typeface="Arial" panose="020B0604020202020204" pitchFamily="34" charset="0"/>
              <a:buChar char="•"/>
            </a:pPr>
            <a:r>
              <a:rPr lang="en-GB">
                <a:effectLst/>
                <a:latin typeface="Calibri" panose="020F0502020204030204" pitchFamily="34" charset="0"/>
                <a:ea typeface="Calibri" panose="020F0502020204030204" pitchFamily="34" charset="0"/>
              </a:rPr>
              <a:t>Explore areas in which the CH sector is not yet prepared to integrate responsible AI and may require support.</a:t>
            </a:r>
            <a:endParaRPr lang="en-GB">
              <a:latin typeface="Calibri"/>
              <a:ea typeface="Calibri"/>
              <a:cs typeface="Calibri"/>
            </a:endParaRP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33</a:t>
            </a:fld>
            <a:endParaRPr lang="en-GB"/>
          </a:p>
        </p:txBody>
      </p:sp>
    </p:spTree>
    <p:extLst>
      <p:ext uri="{BB962C8B-B14F-4D97-AF65-F5344CB8AC3E}">
        <p14:creationId xmlns:p14="http://schemas.microsoft.com/office/powerpoint/2010/main" val="35853554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Cultural Heritage Average Workflow. Not chronological timeline, because these tasks all happen in conjunction with one another. Explain how these categories cover the average workflow tasks of archives professionals, museum professionals, library professionals and research professionals. </a:t>
            </a:r>
          </a:p>
        </p:txBody>
      </p:sp>
      <p:sp>
        <p:nvSpPr>
          <p:cNvPr id="4" name="Slide Number Placeholder 3"/>
          <p:cNvSpPr>
            <a:spLocks noGrp="1"/>
          </p:cNvSpPr>
          <p:nvPr>
            <p:ph type="sldNum" sz="quarter" idx="5"/>
          </p:nvPr>
        </p:nvSpPr>
        <p:spPr/>
        <p:txBody>
          <a:bodyPr/>
          <a:lstStyle/>
          <a:p>
            <a:fld id="{8282A073-AC99-4A0C-88A1-0208F28166ED}" type="slidenum">
              <a:rPr lang="en-US"/>
              <a:t>35</a:t>
            </a:fld>
            <a:endParaRPr lang="en-US"/>
          </a:p>
        </p:txBody>
      </p:sp>
    </p:spTree>
    <p:extLst>
      <p:ext uri="{BB962C8B-B14F-4D97-AF65-F5344CB8AC3E}">
        <p14:creationId xmlns:p14="http://schemas.microsoft.com/office/powerpoint/2010/main" val="735330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94509-D73E-A8E5-9467-A279C1B7F0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4DC71-D135-D9B7-0745-E06F04A627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290E11-B14F-4BCA-70B0-A1C0E532EE16}"/>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674D892F-8B04-3C76-251A-77FD8E4EC702}"/>
              </a:ext>
            </a:extLst>
          </p:cNvPr>
          <p:cNvSpPr>
            <a:spLocks noGrp="1"/>
          </p:cNvSpPr>
          <p:nvPr>
            <p:ph type="sldNum" sz="quarter" idx="5"/>
          </p:nvPr>
        </p:nvSpPr>
        <p:spPr/>
        <p:txBody>
          <a:bodyPr/>
          <a:lstStyle/>
          <a:p>
            <a:fld id="{8282A073-AC99-4A0C-88A1-0208F28166ED}" type="slidenum">
              <a:rPr lang="en-US"/>
              <a:t>37</a:t>
            </a:fld>
            <a:endParaRPr lang="en-US"/>
          </a:p>
        </p:txBody>
      </p:sp>
    </p:spTree>
    <p:extLst>
      <p:ext uri="{BB962C8B-B14F-4D97-AF65-F5344CB8AC3E}">
        <p14:creationId xmlns:p14="http://schemas.microsoft.com/office/powerpoint/2010/main" val="20410975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6434D-B9CD-BBBC-DF41-EE45F6B11F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687DCA-DA21-B728-AA3D-743DE65691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76C1C6-4D5D-8186-56F0-AB7221FDB6D1}"/>
              </a:ext>
            </a:extLst>
          </p:cNvPr>
          <p:cNvSpPr>
            <a:spLocks noGrp="1"/>
          </p:cNvSpPr>
          <p:nvPr>
            <p:ph type="body" idx="1"/>
          </p:nvPr>
        </p:nvSpPr>
        <p:spPr/>
        <p:txBody>
          <a:bodyPr/>
          <a:lstStyle/>
          <a:p>
            <a:pPr>
              <a:lnSpc>
                <a:spcPct val="90000"/>
              </a:lnSpc>
              <a:spcAft>
                <a:spcPts val="600"/>
              </a:spcAft>
            </a:pPr>
            <a:r>
              <a:rPr lang="en-GB">
                <a:latin typeface="Calibri" panose="020F0502020204030204" pitchFamily="34" charset="0"/>
                <a:ea typeface="Calibri" panose="020F0502020204030204" pitchFamily="34" charset="0"/>
                <a:cs typeface="Calibri" panose="020F0502020204030204" pitchFamily="34" charset="0"/>
              </a:rPr>
              <a:t>In this activity, you will be asked, as a small group, to draw (in whatever form suits your group) a summary of your average week as a cultural heritage professional.</a:t>
            </a:r>
          </a:p>
          <a:p>
            <a:pPr>
              <a:lnSpc>
                <a:spcPct val="90000"/>
              </a:lnSpc>
              <a:spcAft>
                <a:spcPts val="600"/>
              </a:spcAft>
            </a:pPr>
            <a:endParaRPr lang="en-GB">
              <a:latin typeface="Calibri" panose="020F0502020204030204" pitchFamily="34" charset="0"/>
              <a:ea typeface="Calibri" panose="020F0502020204030204" pitchFamily="34" charset="0"/>
              <a:cs typeface="Calibri" panose="020F0502020204030204" pitchFamily="34" charset="0"/>
            </a:endParaRPr>
          </a:p>
          <a:p>
            <a:pPr>
              <a:lnSpc>
                <a:spcPct val="90000"/>
              </a:lnSpc>
              <a:spcAft>
                <a:spcPts val="600"/>
              </a:spcAft>
            </a:pPr>
            <a:r>
              <a:rPr lang="en-GB">
                <a:latin typeface="Calibri"/>
                <a:ea typeface="Calibri"/>
                <a:cs typeface="Calibri"/>
              </a:rPr>
              <a:t>Key points of consideration are:</a:t>
            </a:r>
          </a:p>
          <a:p>
            <a:pPr indent="-228600">
              <a:lnSpc>
                <a:spcPct val="90000"/>
              </a:lnSpc>
              <a:spcAft>
                <a:spcPts val="600"/>
              </a:spcAft>
              <a:buFont typeface="Arial" panose="020B0604020202020204" pitchFamily="34" charset="0"/>
              <a:buChar char="•"/>
            </a:pPr>
            <a:endParaRPr lang="en-GB">
              <a:latin typeface="Calibri" panose="020F0502020204030204" pitchFamily="34" charset="0"/>
              <a:ea typeface="Calibri" panose="020F0502020204030204" pitchFamily="34" charset="0"/>
              <a:cs typeface="Calibri" panose="020F0502020204030204" pitchFamily="34" charset="0"/>
            </a:endParaRPr>
          </a:p>
          <a:p>
            <a:pPr marL="342900" indent="-228600">
              <a:lnSpc>
                <a:spcPct val="90000"/>
              </a:lnSpc>
              <a:spcAft>
                <a:spcPts val="600"/>
              </a:spcAft>
              <a:buFont typeface="Arial" panose="020B0604020202020204" pitchFamily="34" charset="0"/>
              <a:buChar char="•"/>
            </a:pPr>
            <a:r>
              <a:rPr lang="en-US">
                <a:latin typeface="Calibri"/>
                <a:ea typeface="Calibri"/>
                <a:cs typeface="Calibri"/>
              </a:rPr>
              <a:t>Identifying areas in which AI might be used and where frictions/challenges might occur in terms of established practice and policy.</a:t>
            </a:r>
          </a:p>
          <a:p>
            <a:pPr marL="342900" indent="-228600">
              <a:lnSpc>
                <a:spcPct val="90000"/>
              </a:lnSpc>
              <a:spcAft>
                <a:spcPts val="600"/>
              </a:spcAft>
              <a:buFont typeface="Arial" panose="020B0604020202020204" pitchFamily="34" charset="0"/>
              <a:buChar char="•"/>
            </a:pPr>
            <a:r>
              <a:rPr lang="en-US">
                <a:latin typeface="Calibri"/>
                <a:ea typeface="Calibri"/>
                <a:cs typeface="Calibri"/>
              </a:rPr>
              <a:t>Extend thinking in a speculative way allowing for exploration of how established policies/ standards might be applied to, or need to be extended for the use of AI </a:t>
            </a:r>
          </a:p>
          <a:p>
            <a:pPr marL="342900" indent="-228600">
              <a:lnSpc>
                <a:spcPct val="90000"/>
              </a:lnSpc>
              <a:spcAft>
                <a:spcPts val="600"/>
              </a:spcAft>
              <a:buFont typeface="Arial" panose="020B0604020202020204" pitchFamily="34" charset="0"/>
              <a:buChar char="•"/>
            </a:pPr>
            <a:r>
              <a:rPr lang="en-GB">
                <a:effectLst/>
                <a:latin typeface="Calibri" panose="020F0502020204030204" pitchFamily="34" charset="0"/>
                <a:ea typeface="Calibri" panose="020F0502020204030204" pitchFamily="34" charset="0"/>
              </a:rPr>
              <a:t>Explore areas in which the CH sector is not yet prepared to integrate responsible AI and may require support.</a:t>
            </a:r>
            <a:endParaRPr lang="en-GB">
              <a:latin typeface="Calibri"/>
              <a:ea typeface="Calibri"/>
              <a:cs typeface="Calibri"/>
            </a:endParaRPr>
          </a:p>
          <a:p>
            <a:endParaRPr lang="en-GB"/>
          </a:p>
        </p:txBody>
      </p:sp>
      <p:sp>
        <p:nvSpPr>
          <p:cNvPr id="4" name="Slide Number Placeholder 3">
            <a:extLst>
              <a:ext uri="{FF2B5EF4-FFF2-40B4-BE49-F238E27FC236}">
                <a16:creationId xmlns:a16="http://schemas.microsoft.com/office/drawing/2014/main" id="{0DD2661B-309D-877F-0BF6-E9A1654BEDB8}"/>
              </a:ext>
            </a:extLst>
          </p:cNvPr>
          <p:cNvSpPr>
            <a:spLocks noGrp="1"/>
          </p:cNvSpPr>
          <p:nvPr>
            <p:ph type="sldNum" sz="quarter" idx="5"/>
          </p:nvPr>
        </p:nvSpPr>
        <p:spPr/>
        <p:txBody>
          <a:bodyPr/>
          <a:lstStyle/>
          <a:p>
            <a:fld id="{8282A073-AC99-4A0C-88A1-0208F28166ED}" type="slidenum">
              <a:rPr lang="en-GB" smtClean="0"/>
              <a:t>38</a:t>
            </a:fld>
            <a:endParaRPr lang="en-GB"/>
          </a:p>
        </p:txBody>
      </p:sp>
    </p:spTree>
    <p:extLst>
      <p:ext uri="{BB962C8B-B14F-4D97-AF65-F5344CB8AC3E}">
        <p14:creationId xmlns:p14="http://schemas.microsoft.com/office/powerpoint/2010/main" val="16778771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panose="020F0502020204030204"/>
            </a:endParaRPr>
          </a:p>
        </p:txBody>
      </p:sp>
      <p:sp>
        <p:nvSpPr>
          <p:cNvPr id="4" name="Slide Number Placeholder 3"/>
          <p:cNvSpPr>
            <a:spLocks noGrp="1"/>
          </p:cNvSpPr>
          <p:nvPr>
            <p:ph type="sldNum" sz="quarter" idx="5"/>
          </p:nvPr>
        </p:nvSpPr>
        <p:spPr/>
        <p:txBody>
          <a:bodyPr/>
          <a:lstStyle/>
          <a:p>
            <a:fld id="{8282A073-AC99-4A0C-88A1-0208F28166ED}" type="slidenum">
              <a:rPr lang="en-US"/>
              <a:t>43</a:t>
            </a:fld>
            <a:endParaRPr lang="en-US"/>
          </a:p>
        </p:txBody>
      </p:sp>
    </p:spTree>
    <p:extLst>
      <p:ext uri="{BB962C8B-B14F-4D97-AF65-F5344CB8AC3E}">
        <p14:creationId xmlns:p14="http://schemas.microsoft.com/office/powerpoint/2010/main" val="2944589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4</a:t>
            </a:fld>
            <a:endParaRPr lang="en-GB"/>
          </a:p>
        </p:txBody>
      </p:sp>
    </p:spTree>
    <p:extLst>
      <p:ext uri="{BB962C8B-B14F-4D97-AF65-F5344CB8AC3E}">
        <p14:creationId xmlns:p14="http://schemas.microsoft.com/office/powerpoint/2010/main" val="1739988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p:txBody>
      </p:sp>
      <p:sp>
        <p:nvSpPr>
          <p:cNvPr id="4" name="Slide Number Placeholder 3"/>
          <p:cNvSpPr>
            <a:spLocks noGrp="1"/>
          </p:cNvSpPr>
          <p:nvPr>
            <p:ph type="sldNum" sz="quarter" idx="5"/>
          </p:nvPr>
        </p:nvSpPr>
        <p:spPr/>
        <p:txBody>
          <a:bodyPr/>
          <a:lstStyle/>
          <a:p>
            <a:fld id="{8282A073-AC99-4A0C-88A1-0208F28166ED}" type="slidenum">
              <a:rPr lang="en-GB" smtClean="0"/>
              <a:t>5</a:t>
            </a:fld>
            <a:endParaRPr lang="en-GB"/>
          </a:p>
        </p:txBody>
      </p:sp>
    </p:spTree>
    <p:extLst>
      <p:ext uri="{BB962C8B-B14F-4D97-AF65-F5344CB8AC3E}">
        <p14:creationId xmlns:p14="http://schemas.microsoft.com/office/powerpoint/2010/main" val="1946424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6</a:t>
            </a:fld>
            <a:endParaRPr lang="en-GB"/>
          </a:p>
        </p:txBody>
      </p:sp>
    </p:spTree>
    <p:extLst>
      <p:ext uri="{BB962C8B-B14F-4D97-AF65-F5344CB8AC3E}">
        <p14:creationId xmlns:p14="http://schemas.microsoft.com/office/powerpoint/2010/main" val="542260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7</a:t>
            </a:fld>
            <a:endParaRPr lang="en-GB"/>
          </a:p>
        </p:txBody>
      </p:sp>
    </p:spTree>
    <p:extLst>
      <p:ext uri="{BB962C8B-B14F-4D97-AF65-F5344CB8AC3E}">
        <p14:creationId xmlns:p14="http://schemas.microsoft.com/office/powerpoint/2010/main" val="2622140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IAN</a:t>
            </a:r>
          </a:p>
          <a:p>
            <a:endParaRPr lang="en-GB"/>
          </a:p>
        </p:txBody>
      </p:sp>
      <p:sp>
        <p:nvSpPr>
          <p:cNvPr id="4" name="Slide Number Placeholder 3"/>
          <p:cNvSpPr>
            <a:spLocks noGrp="1"/>
          </p:cNvSpPr>
          <p:nvPr>
            <p:ph type="sldNum" sz="quarter" idx="5"/>
          </p:nvPr>
        </p:nvSpPr>
        <p:spPr/>
        <p:txBody>
          <a:bodyPr/>
          <a:lstStyle/>
          <a:p>
            <a:fld id="{8282A073-AC99-4A0C-88A1-0208F28166ED}" type="slidenum">
              <a:rPr lang="en-GB" smtClean="0"/>
              <a:t>8</a:t>
            </a:fld>
            <a:endParaRPr lang="en-GB"/>
          </a:p>
        </p:txBody>
      </p:sp>
    </p:spTree>
    <p:extLst>
      <p:ext uri="{BB962C8B-B14F-4D97-AF65-F5344CB8AC3E}">
        <p14:creationId xmlns:p14="http://schemas.microsoft.com/office/powerpoint/2010/main" val="1048059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IAN</a:t>
            </a:r>
          </a:p>
          <a:p>
            <a:r>
              <a:rPr lang="en-GB"/>
              <a:t>Hand over to ZOE</a:t>
            </a:r>
          </a:p>
        </p:txBody>
      </p:sp>
      <p:sp>
        <p:nvSpPr>
          <p:cNvPr id="4" name="Slide Number Placeholder 3"/>
          <p:cNvSpPr>
            <a:spLocks noGrp="1"/>
          </p:cNvSpPr>
          <p:nvPr>
            <p:ph type="sldNum" sz="quarter" idx="5"/>
          </p:nvPr>
        </p:nvSpPr>
        <p:spPr/>
        <p:txBody>
          <a:bodyPr/>
          <a:lstStyle/>
          <a:p>
            <a:fld id="{8282A073-AC99-4A0C-88A1-0208F28166ED}" type="slidenum">
              <a:rPr lang="en-GB" smtClean="0"/>
              <a:t>9</a:t>
            </a:fld>
            <a:endParaRPr lang="en-GB"/>
          </a:p>
        </p:txBody>
      </p:sp>
    </p:spTree>
    <p:extLst>
      <p:ext uri="{BB962C8B-B14F-4D97-AF65-F5344CB8AC3E}">
        <p14:creationId xmlns:p14="http://schemas.microsoft.com/office/powerpoint/2010/main" val="68041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435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024727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67220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9427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6196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8/1/2025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5580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8/1/2025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22195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8/1/2025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921617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46CE7D5-CF57-46EF-B807-FDD0502418D4}" type="datetimeFigureOut">
              <a:rPr lang="en-US" smtClean="0"/>
              <a:t>8/1/2025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4500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46CE7D5-CF57-46EF-B807-FDD0502418D4}" type="datetimeFigureOut">
              <a:rPr lang="en-US" smtClean="0"/>
              <a:t>8/1/2025</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224189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33022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846CE7D5-CF57-46EF-B807-FDD0502418D4}" type="datetimeFigureOut">
              <a:rPr lang="en-US" smtClean="0"/>
              <a:t>8/1/2025</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30EA680-D336-4FF7-8B7A-9848BB0A1C32}"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882384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forms.office.com/e/yekrdYDrbR"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7.sv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www.menti.com/" TargetMode="External"/><Relationship Id="rId5" Type="http://schemas.openxmlformats.org/officeDocument/2006/relationships/image" Target="../media/image5.png"/><Relationship Id="rId4" Type="http://schemas.openxmlformats.org/officeDocument/2006/relationships/image" Target="../media/image39.sv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1.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miro.com/app/board/uXjVL9Sfqu0=/?share_link_id=152428321196" TargetMode="Externa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5.sv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7.sv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9.sv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2.sv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3" Type="http://schemas.microsoft.com/office/2018/10/relationships/comments" Target="../comments/modernComment_1DC_9891A9D0.xm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9.sv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65.sv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77.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miro.com/app/board/uXjVL9Sfqu0=/?share_link_id=152428321196" TargetMode="Externa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5.svg"/></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79.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hyperlink" Target="https://miro.com/app/board/uXjVLAN1niw=/?share_link_id=6572069805" TargetMode="External"/><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82.svg"/></Relationships>
</file>

<file path=ppt/slides/_rels/slide3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miro.com/app/board/uXjVLAN1niw=/?share_link_id=6572069805" TargetMode="External"/><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3.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hyperlink" Target="https://phawm.org/?page_id=703" TargetMode="External"/><Relationship Id="rId7"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hyperlink" Target="https://miro.com/app/board/uXjVLAN1niw=/?share_link_id=6572069805" TargetMode="External"/><Relationship Id="rId10" Type="http://schemas.openxmlformats.org/officeDocument/2006/relationships/hyperlink" Target="http://www.menti.com/" TargetMode="External"/><Relationship Id="rId4" Type="http://schemas.openxmlformats.org/officeDocument/2006/relationships/hyperlink" Target="https://www.linkedin.com/in/yunhyong-kim-1398b4108/" TargetMode="External"/><Relationship Id="rId9" Type="http://schemas.openxmlformats.org/officeDocument/2006/relationships/hyperlink" Target="https://www.menti.com/alcud2fuwd5w" TargetMode="External"/></Relationships>
</file>

<file path=ppt/slides/_rels/slide5.xml.rels><?xml version="1.0" encoding="UTF-8" standalone="yes"?>
<Relationships xmlns="http://schemas.openxmlformats.org/package/2006/relationships"><Relationship Id="rId3" Type="http://schemas.microsoft.com/office/2018/10/relationships/comments" Target="../comments/modernComment_1A5_D318E2B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18" Type="http://schemas.openxmlformats.org/officeDocument/2006/relationships/image" Target="../media/image25.svg"/><Relationship Id="rId26" Type="http://schemas.openxmlformats.org/officeDocument/2006/relationships/image" Target="../media/image33.png"/><Relationship Id="rId3" Type="http://schemas.openxmlformats.org/officeDocument/2006/relationships/image" Target="../media/image10.jpeg"/><Relationship Id="rId21" Type="http://schemas.openxmlformats.org/officeDocument/2006/relationships/image" Target="../media/image28.svg"/><Relationship Id="rId7" Type="http://schemas.openxmlformats.org/officeDocument/2006/relationships/image" Target="../media/image14.png"/><Relationship Id="rId12" Type="http://schemas.openxmlformats.org/officeDocument/2006/relationships/image" Target="../media/image19.jpeg"/><Relationship Id="rId17" Type="http://schemas.openxmlformats.org/officeDocument/2006/relationships/image" Target="../media/image24.png"/><Relationship Id="rId25" Type="http://schemas.openxmlformats.org/officeDocument/2006/relationships/image" Target="../media/image32.jpeg"/><Relationship Id="rId2" Type="http://schemas.openxmlformats.org/officeDocument/2006/relationships/notesSlide" Target="../notesSlides/notesSlide6.xml"/><Relationship Id="rId16" Type="http://schemas.openxmlformats.org/officeDocument/2006/relationships/image" Target="../media/image23.jpeg"/><Relationship Id="rId20"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jpeg"/><Relationship Id="rId24" Type="http://schemas.openxmlformats.org/officeDocument/2006/relationships/image" Target="../media/image31.sv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image" Target="../media/image30.png"/><Relationship Id="rId28" Type="http://schemas.openxmlformats.org/officeDocument/2006/relationships/image" Target="../media/image35.svg"/><Relationship Id="rId10" Type="http://schemas.openxmlformats.org/officeDocument/2006/relationships/image" Target="../media/image17.png"/><Relationship Id="rId19" Type="http://schemas.openxmlformats.org/officeDocument/2006/relationships/image" Target="../media/image26.jpeg"/><Relationship Id="rId4" Type="http://schemas.openxmlformats.org/officeDocument/2006/relationships/image" Target="../media/image11.jpeg"/><Relationship Id="rId9" Type="http://schemas.openxmlformats.org/officeDocument/2006/relationships/image" Target="../media/image16.png"/><Relationship Id="rId14" Type="http://schemas.openxmlformats.org/officeDocument/2006/relationships/image" Target="../media/image21.jpeg"/><Relationship Id="rId22" Type="http://schemas.openxmlformats.org/officeDocument/2006/relationships/image" Target="../media/image29.jpeg"/><Relationship Id="rId27"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7" name="Rectangle 4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51" name="Rectangle 50">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1851518" y="2714709"/>
            <a:ext cx="6594165" cy="2635121"/>
          </a:xfrm>
        </p:spPr>
        <p:txBody>
          <a:bodyPr vert="horz" lIns="91440" tIns="45720" rIns="91440" bIns="45720" rtlCol="0" anchor="ctr">
            <a:noAutofit/>
          </a:bodyPr>
          <a:lstStyle/>
          <a:p>
            <a:pPr algn="ctr"/>
            <a:r>
              <a:rPr lang="en-US" sz="4400">
                <a:solidFill>
                  <a:schemeClr val="tx1"/>
                </a:solidFill>
                <a:latin typeface="+mn-lt"/>
              </a:rPr>
              <a:t>Workshop Consent form</a:t>
            </a:r>
            <a:br>
              <a:rPr lang="en-US" sz="3600">
                <a:latin typeface="+mn-lt"/>
                <a:cs typeface="Calibri"/>
              </a:rPr>
            </a:br>
            <a:br>
              <a:rPr lang="en-US" sz="3600">
                <a:latin typeface="+mn-lt"/>
                <a:cs typeface="Calibri"/>
              </a:rPr>
            </a:br>
            <a:r>
              <a:rPr lang="en-US" sz="2000" spc="-50">
                <a:solidFill>
                  <a:schemeClr val="tx1">
                    <a:lumMod val="75000"/>
                    <a:lumOff val="25000"/>
                  </a:schemeClr>
                </a:solidFill>
                <a:latin typeface="+mn-lt"/>
              </a:rPr>
              <a:t>If you have not already done so, please fill out the consent form.</a:t>
            </a:r>
            <a:br>
              <a:rPr lang="en-US" sz="2000" spc="-50">
                <a:latin typeface="+mn-lt"/>
              </a:rPr>
            </a:br>
            <a:br>
              <a:rPr lang="en-US" sz="2000" spc="-50">
                <a:latin typeface="+mn-lt"/>
              </a:rPr>
            </a:br>
            <a:r>
              <a:rPr lang="en-US" sz="2000" spc="-50">
                <a:solidFill>
                  <a:schemeClr val="tx1">
                    <a:lumMod val="75000"/>
                    <a:lumOff val="25000"/>
                  </a:schemeClr>
                </a:solidFill>
                <a:latin typeface="+mn-lt"/>
              </a:rPr>
              <a:t>If you have any questions, please ask one of the facilitators. </a:t>
            </a:r>
            <a:endParaRPr lang="en-US" sz="4400">
              <a:solidFill>
                <a:schemeClr val="tx1">
                  <a:lumMod val="75000"/>
                  <a:lumOff val="25000"/>
                </a:schemeClr>
              </a:solidFill>
              <a:latin typeface="+mn-lt"/>
              <a:ea typeface="Calibri"/>
              <a:cs typeface="Calibri"/>
            </a:endParaRPr>
          </a:p>
        </p:txBody>
      </p:sp>
      <p:sp>
        <p:nvSpPr>
          <p:cNvPr id="55" name="Rectangle 54">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7" name="Rectangle 56">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4" name="Graphic 3">
            <a:extLst>
              <a:ext uri="{FF2B5EF4-FFF2-40B4-BE49-F238E27FC236}">
                <a16:creationId xmlns:a16="http://schemas.microsoft.com/office/drawing/2014/main" id="{127BDFDE-0D0D-1D92-625D-2C6719726AF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732" y="880406"/>
            <a:ext cx="1174359" cy="1174359"/>
          </a:xfrm>
          <a:prstGeom prst="rect">
            <a:avLst/>
          </a:prstGeom>
        </p:spPr>
      </p:pic>
      <p:sp>
        <p:nvSpPr>
          <p:cNvPr id="7" name="Title 1">
            <a:extLst>
              <a:ext uri="{FF2B5EF4-FFF2-40B4-BE49-F238E27FC236}">
                <a16:creationId xmlns:a16="http://schemas.microsoft.com/office/drawing/2014/main" id="{D56A5A43-5971-BCC6-17F9-E51B695DB1B2}"/>
              </a:ext>
            </a:extLst>
          </p:cNvPr>
          <p:cNvSpPr txBox="1">
            <a:spLocks/>
          </p:cNvSpPr>
          <p:nvPr/>
        </p:nvSpPr>
        <p:spPr>
          <a:xfrm>
            <a:off x="1479823" y="738076"/>
            <a:ext cx="7337557" cy="1316689"/>
          </a:xfrm>
          <a:prstGeom prst="rect">
            <a:avLst/>
          </a:prstGeom>
        </p:spPr>
        <p:txBody>
          <a:bodyPr vert="horz" lIns="91440" tIns="45720" rIns="91440" bIns="45720" rtlCol="0" anchor="b" anchorCtr="0">
            <a:noAutofit/>
          </a:bodyPr>
          <a:lstStyle>
            <a:lvl1pPr algn="l" defTabSz="914400" rtl="0" eaLnBrk="1" latinLnBrk="0" hangingPunct="1">
              <a:lnSpc>
                <a:spcPct val="85000"/>
              </a:lnSpc>
              <a:spcBef>
                <a:spcPct val="0"/>
              </a:spcBef>
              <a:buNone/>
              <a:defRPr sz="8000" b="0" kern="1200" spc="-50" baseline="0">
                <a:solidFill>
                  <a:schemeClr val="tx1">
                    <a:lumMod val="85000"/>
                    <a:lumOff val="15000"/>
                  </a:schemeClr>
                </a:solidFill>
                <a:latin typeface="+mj-lt"/>
                <a:ea typeface="+mj-ea"/>
                <a:cs typeface="+mj-cs"/>
              </a:defRPr>
            </a:lvl1pPr>
          </a:lstStyle>
          <a:p>
            <a:pPr algn="ctr"/>
            <a:r>
              <a:rPr lang="en-US" sz="3600" b="1">
                <a:solidFill>
                  <a:srgbClr val="222222"/>
                </a:solidFill>
                <a:latin typeface="+mn-lt"/>
                <a:cs typeface="Calibri"/>
              </a:rPr>
              <a:t>Generative AI for Cultural Heritage: co-designing for auditing harms &amp; uses</a:t>
            </a:r>
            <a:endParaRPr lang="en-US" sz="3600" b="1">
              <a:latin typeface="+mn-lt"/>
            </a:endParaRPr>
          </a:p>
        </p:txBody>
      </p:sp>
      <p:pic>
        <p:nvPicPr>
          <p:cNvPr id="5" name="Picture 4">
            <a:extLst>
              <a:ext uri="{FF2B5EF4-FFF2-40B4-BE49-F238E27FC236}">
                <a16:creationId xmlns:a16="http://schemas.microsoft.com/office/drawing/2014/main" id="{14BC9F7B-0192-B03C-395A-F8D723D1D63E}"/>
              </a:ext>
            </a:extLst>
          </p:cNvPr>
          <p:cNvPicPr>
            <a:picLocks noChangeAspect="1"/>
          </p:cNvPicPr>
          <p:nvPr/>
        </p:nvPicPr>
        <p:blipFill>
          <a:blip r:embed="rId5"/>
          <a:stretch>
            <a:fillRect/>
          </a:stretch>
        </p:blipFill>
        <p:spPr>
          <a:xfrm>
            <a:off x="9853227" y="2523998"/>
            <a:ext cx="1857634" cy="1810003"/>
          </a:xfrm>
          <a:prstGeom prst="rect">
            <a:avLst/>
          </a:prstGeom>
        </p:spPr>
      </p:pic>
      <p:grpSp>
        <p:nvGrpSpPr>
          <p:cNvPr id="6" name="Group 5">
            <a:extLst>
              <a:ext uri="{FF2B5EF4-FFF2-40B4-BE49-F238E27FC236}">
                <a16:creationId xmlns:a16="http://schemas.microsoft.com/office/drawing/2014/main" id="{ACBAC732-9A3F-9DC5-1EAC-1C5FE488B082}"/>
              </a:ext>
            </a:extLst>
          </p:cNvPr>
          <p:cNvGrpSpPr/>
          <p:nvPr/>
        </p:nvGrpSpPr>
        <p:grpSpPr>
          <a:xfrm>
            <a:off x="8817380" y="76847"/>
            <a:ext cx="3369672" cy="6781153"/>
            <a:chOff x="8817380" y="76847"/>
            <a:chExt cx="3369672" cy="6781153"/>
          </a:xfrm>
        </p:grpSpPr>
        <p:grpSp>
          <p:nvGrpSpPr>
            <p:cNvPr id="8" name="Group 7">
              <a:extLst>
                <a:ext uri="{FF2B5EF4-FFF2-40B4-BE49-F238E27FC236}">
                  <a16:creationId xmlns:a16="http://schemas.microsoft.com/office/drawing/2014/main" id="{83C3D8CF-F7C2-D405-22E1-18AC8AB9A69B}"/>
                </a:ext>
                <a:ext uri="{C183D7F6-B498-43B3-948B-1728B52AA6E4}">
                  <adec:decorative xmlns:adec="http://schemas.microsoft.com/office/drawing/2017/decorative" val="1"/>
                </a:ext>
              </a:extLst>
            </p:cNvPr>
            <p:cNvGrpSpPr/>
            <p:nvPr/>
          </p:nvGrpSpPr>
          <p:grpSpPr>
            <a:xfrm>
              <a:off x="8817380" y="76847"/>
              <a:ext cx="3369672" cy="6781153"/>
              <a:chOff x="8817380" y="76847"/>
              <a:chExt cx="3369672" cy="6781153"/>
            </a:xfrm>
          </p:grpSpPr>
          <p:pic>
            <p:nvPicPr>
              <p:cNvPr id="10" name="Picture 9">
                <a:extLst>
                  <a:ext uri="{FF2B5EF4-FFF2-40B4-BE49-F238E27FC236}">
                    <a16:creationId xmlns:a16="http://schemas.microsoft.com/office/drawing/2014/main" id="{69D24B48-2ACA-76EA-9DC2-034334D7A9B1}"/>
                  </a:ext>
                </a:extLst>
              </p:cNvPr>
              <p:cNvPicPr>
                <a:picLocks noChangeAspect="1"/>
              </p:cNvPicPr>
              <p:nvPr/>
            </p:nvPicPr>
            <p:blipFill>
              <a:blip r:embed="rId6"/>
              <a:stretch>
                <a:fillRect/>
              </a:stretch>
            </p:blipFill>
            <p:spPr>
              <a:xfrm>
                <a:off x="8817380" y="76847"/>
                <a:ext cx="3369672" cy="6781153"/>
              </a:xfrm>
              <a:prstGeom prst="rect">
                <a:avLst/>
              </a:prstGeom>
            </p:spPr>
          </p:pic>
          <p:sp>
            <p:nvSpPr>
              <p:cNvPr id="12" name="TextBox 11">
                <a:extLst>
                  <a:ext uri="{FF2B5EF4-FFF2-40B4-BE49-F238E27FC236}">
                    <a16:creationId xmlns:a16="http://schemas.microsoft.com/office/drawing/2014/main" id="{039715AC-8F18-3A9E-5883-64CA7068E217}"/>
                  </a:ext>
                </a:extLst>
              </p:cNvPr>
              <p:cNvSpPr txBox="1"/>
              <p:nvPr/>
            </p:nvSpPr>
            <p:spPr>
              <a:xfrm>
                <a:off x="8843018" y="708072"/>
                <a:ext cx="3344034"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171717"/>
                  </a:solidFill>
                  <a:effectLst/>
                  <a:uLnTx/>
                  <a:uFillTx/>
                  <a:ea typeface="+mn-ea"/>
                  <a:cs typeface="+mn-cs"/>
                </a:endParaRPr>
              </a:p>
            </p:txBody>
          </p:sp>
        </p:grpSp>
        <p:pic>
          <p:nvPicPr>
            <p:cNvPr id="9" name="Picture 8">
              <a:extLst>
                <a:ext uri="{FF2B5EF4-FFF2-40B4-BE49-F238E27FC236}">
                  <a16:creationId xmlns:a16="http://schemas.microsoft.com/office/drawing/2014/main" id="{1E01637C-9D74-2E21-5460-951C22AD9248}"/>
                </a:ext>
              </a:extLst>
            </p:cNvPr>
            <p:cNvPicPr>
              <a:picLocks noChangeAspect="1"/>
            </p:cNvPicPr>
            <p:nvPr/>
          </p:nvPicPr>
          <p:blipFill>
            <a:blip r:embed="rId7"/>
            <a:stretch>
              <a:fillRect/>
            </a:stretch>
          </p:blipFill>
          <p:spPr>
            <a:xfrm>
              <a:off x="9184479" y="2045071"/>
              <a:ext cx="2661111" cy="2661111"/>
            </a:xfrm>
            <a:prstGeom prst="rect">
              <a:avLst/>
            </a:prstGeom>
          </p:spPr>
        </p:pic>
      </p:grpSp>
      <p:sp>
        <p:nvSpPr>
          <p:cNvPr id="14" name="TextBox 13">
            <a:extLst>
              <a:ext uri="{FF2B5EF4-FFF2-40B4-BE49-F238E27FC236}">
                <a16:creationId xmlns:a16="http://schemas.microsoft.com/office/drawing/2014/main" id="{BC52E916-4A61-2D28-9C76-D5FC3C987E52}"/>
              </a:ext>
            </a:extLst>
          </p:cNvPr>
          <p:cNvSpPr txBox="1"/>
          <p:nvPr/>
        </p:nvSpPr>
        <p:spPr>
          <a:xfrm>
            <a:off x="9206057" y="1083891"/>
            <a:ext cx="2639533" cy="646331"/>
          </a:xfrm>
          <a:prstGeom prst="rect">
            <a:avLst/>
          </a:prstGeom>
          <a:noFill/>
        </p:spPr>
        <p:txBody>
          <a:bodyPr wrap="square" lIns="91440" tIns="45720" rIns="91440" bIns="45720" anchor="t">
            <a:spAutoFit/>
          </a:bodyPr>
          <a:lstStyle/>
          <a:p>
            <a:pPr algn="ctr"/>
            <a:r>
              <a:rPr lang="en-GB">
                <a:hlinkClick r:id="rId8"/>
              </a:rPr>
              <a:t>https://forms.office.com/e/yekrdYDrbR</a:t>
            </a:r>
            <a:r>
              <a:rPr lang="en-GB"/>
              <a:t> </a:t>
            </a:r>
            <a:endParaRPr lang="en-US"/>
          </a:p>
        </p:txBody>
      </p:sp>
      <p:pic>
        <p:nvPicPr>
          <p:cNvPr id="11" name="Picture 10">
            <a:extLst>
              <a:ext uri="{FF2B5EF4-FFF2-40B4-BE49-F238E27FC236}">
                <a16:creationId xmlns:a16="http://schemas.microsoft.com/office/drawing/2014/main" id="{EC06F835-8CBA-E668-0326-8405B61D18C6}"/>
              </a:ext>
            </a:extLst>
          </p:cNvPr>
          <p:cNvPicPr>
            <a:picLocks noChangeAspect="1"/>
          </p:cNvPicPr>
          <p:nvPr/>
        </p:nvPicPr>
        <p:blipFill>
          <a:blip r:embed="rId9"/>
          <a:stretch>
            <a:fillRect/>
          </a:stretch>
        </p:blipFill>
        <p:spPr>
          <a:xfrm>
            <a:off x="9145259" y="2031113"/>
            <a:ext cx="2767696" cy="2781816"/>
          </a:xfrm>
          <a:prstGeom prst="rect">
            <a:avLst/>
          </a:prstGeom>
        </p:spPr>
      </p:pic>
    </p:spTree>
    <p:extLst>
      <p:ext uri="{BB962C8B-B14F-4D97-AF65-F5344CB8AC3E}">
        <p14:creationId xmlns:p14="http://schemas.microsoft.com/office/powerpoint/2010/main" val="3032606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a:latin typeface="Calibri"/>
                <a:ea typeface="Calibri Light"/>
                <a:cs typeface="Calibri Light"/>
              </a:rPr>
              <a:t>Getting to know each other</a:t>
            </a:r>
            <a:endParaRPr lang="en-US" sz="5400">
              <a:latin typeface="Calibri"/>
              <a:cs typeface="Calibri"/>
            </a:endParaRPr>
          </a:p>
        </p:txBody>
      </p:sp>
      <p:sp>
        <p:nvSpPr>
          <p:cNvPr id="19" name="Rectangle 18">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4" name="Graphic 3">
            <a:extLst>
              <a:ext uri="{FF2B5EF4-FFF2-40B4-BE49-F238E27FC236}">
                <a16:creationId xmlns:a16="http://schemas.microsoft.com/office/drawing/2014/main" id="{13F501CD-8E26-9C4D-1BA1-6C3B1CDD94E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82491" y="2464168"/>
            <a:ext cx="2062111" cy="2062111"/>
          </a:xfrm>
          <a:prstGeom prst="rect">
            <a:avLst/>
          </a:prstGeom>
        </p:spPr>
      </p:pic>
    </p:spTree>
    <p:extLst>
      <p:ext uri="{BB962C8B-B14F-4D97-AF65-F5344CB8AC3E}">
        <p14:creationId xmlns:p14="http://schemas.microsoft.com/office/powerpoint/2010/main" val="1707807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4CC594A-A820-450F-B363-C19201FCFE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59FAB3DA-E9ED-4574-ABCC-378BC0FF1B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3965D22-C49D-119F-9F38-EEBD3C7704D8}"/>
              </a:ext>
            </a:extLst>
          </p:cNvPr>
          <p:cNvSpPr>
            <a:spLocks noGrp="1"/>
          </p:cNvSpPr>
          <p:nvPr>
            <p:ph type="title"/>
          </p:nvPr>
        </p:nvSpPr>
        <p:spPr>
          <a:xfrm>
            <a:off x="624628" y="3103104"/>
            <a:ext cx="3084844" cy="2996754"/>
          </a:xfrm>
        </p:spPr>
        <p:txBody>
          <a:bodyPr>
            <a:normAutofit/>
          </a:bodyPr>
          <a:lstStyle/>
          <a:p>
            <a:r>
              <a:rPr lang="en-GB" sz="4400">
                <a:solidFill>
                  <a:srgbClr val="FFFFFF"/>
                </a:solidFill>
                <a:latin typeface="Calibri"/>
                <a:cs typeface="Calibri"/>
              </a:rPr>
              <a:t>A bit about you and a bit about generative AI</a:t>
            </a:r>
          </a:p>
        </p:txBody>
      </p:sp>
      <p:sp>
        <p:nvSpPr>
          <p:cNvPr id="3" name="Content Placeholder 2">
            <a:extLst>
              <a:ext uri="{FF2B5EF4-FFF2-40B4-BE49-F238E27FC236}">
                <a16:creationId xmlns:a16="http://schemas.microsoft.com/office/drawing/2014/main" id="{5449AD31-74A1-E198-9C99-6562F2A051D3}"/>
              </a:ext>
            </a:extLst>
          </p:cNvPr>
          <p:cNvSpPr>
            <a:spLocks noGrp="1"/>
          </p:cNvSpPr>
          <p:nvPr>
            <p:ph idx="1"/>
          </p:nvPr>
        </p:nvSpPr>
        <p:spPr>
          <a:xfrm>
            <a:off x="4381406" y="243067"/>
            <a:ext cx="4284896" cy="6308203"/>
          </a:xfrm>
        </p:spPr>
        <p:txBody>
          <a:bodyPr vert="horz" lIns="0" tIns="45720" rIns="0" bIns="45720" rtlCol="0" anchor="ctr">
            <a:normAutofit/>
          </a:bodyPr>
          <a:lstStyle/>
          <a:p>
            <a:r>
              <a:rPr lang="en-GB">
                <a:solidFill>
                  <a:schemeClr val="tx1"/>
                </a:solidFill>
              </a:rPr>
              <a:t>First of all, we would like to gather </a:t>
            </a:r>
            <a:r>
              <a:rPr lang="en-GB" b="1">
                <a:solidFill>
                  <a:schemeClr val="tx1"/>
                </a:solidFill>
              </a:rPr>
              <a:t>a bit of information about your work.</a:t>
            </a:r>
          </a:p>
          <a:p>
            <a:pPr marL="0" indent="0">
              <a:buNone/>
            </a:pPr>
            <a:r>
              <a:rPr lang="en-GB">
                <a:solidFill>
                  <a:schemeClr val="tx1"/>
                </a:solidFill>
              </a:rPr>
              <a:t>To enter our </a:t>
            </a:r>
            <a:r>
              <a:rPr lang="en-GB" err="1">
                <a:solidFill>
                  <a:schemeClr val="tx1"/>
                </a:solidFill>
              </a:rPr>
              <a:t>mentimeter</a:t>
            </a:r>
            <a:r>
              <a:rPr lang="en-GB">
                <a:solidFill>
                  <a:schemeClr val="tx1"/>
                </a:solidFill>
              </a:rPr>
              <a:t>, please scan the QR code, or follow the link on the right. </a:t>
            </a:r>
            <a:endParaRPr lang="en-GB">
              <a:solidFill>
                <a:schemeClr val="tx1"/>
              </a:solidFill>
              <a:ea typeface="Calibri"/>
              <a:cs typeface="Calibri"/>
            </a:endParaRPr>
          </a:p>
          <a:p>
            <a:pPr marL="0" indent="0">
              <a:buNone/>
            </a:pPr>
            <a:r>
              <a:rPr lang="en-GB">
                <a:solidFill>
                  <a:schemeClr val="tx1"/>
                </a:solidFill>
              </a:rPr>
              <a:t>All data is gathered anonymously.</a:t>
            </a:r>
          </a:p>
          <a:p>
            <a:pPr marL="0" indent="0">
              <a:buNone/>
            </a:pPr>
            <a:endParaRPr lang="en-GB">
              <a:solidFill>
                <a:schemeClr val="tx1"/>
              </a:solidFill>
              <a:ea typeface="Calibri"/>
              <a:cs typeface="Calibri"/>
            </a:endParaRPr>
          </a:p>
          <a:p>
            <a:pPr marL="0" indent="0">
              <a:buNone/>
            </a:pPr>
            <a:r>
              <a:rPr lang="en-GB">
                <a:solidFill>
                  <a:schemeClr val="tx1"/>
                </a:solidFill>
                <a:ea typeface="Calibri"/>
                <a:cs typeface="Calibri"/>
              </a:rPr>
              <a:t>After this, we will have a </a:t>
            </a:r>
            <a:r>
              <a:rPr lang="en-GB" b="1">
                <a:solidFill>
                  <a:schemeClr val="tx1"/>
                </a:solidFill>
                <a:ea typeface="Calibri"/>
                <a:cs typeface="Calibri"/>
              </a:rPr>
              <a:t>generative AI quiz!</a:t>
            </a:r>
          </a:p>
          <a:p>
            <a:pPr marL="0" indent="0">
              <a:buNone/>
            </a:pPr>
            <a:r>
              <a:rPr lang="en-US">
                <a:solidFill>
                  <a:schemeClr val="tx1"/>
                </a:solidFill>
                <a:ea typeface="Calibri"/>
                <a:cs typeface="Calibri"/>
              </a:rPr>
              <a:t>We will briefly discuss the responses as we go along, providing some context for key points.</a:t>
            </a:r>
          </a:p>
          <a:p>
            <a:pPr marL="0" indent="0">
              <a:buNone/>
            </a:pPr>
            <a:r>
              <a:rPr lang="en-US">
                <a:solidFill>
                  <a:schemeClr val="tx1"/>
                </a:solidFill>
                <a:ea typeface="Calibri"/>
                <a:cs typeface="Calibri"/>
              </a:rPr>
              <a:t>If you do not know the answer, that is fine! In some instances, there is an ‘I don’t know’ option. In others, just give it your best educated guess!</a:t>
            </a:r>
          </a:p>
          <a:p>
            <a:pPr marL="0" indent="0">
              <a:buNone/>
            </a:pPr>
            <a:endParaRPr lang="en-GB">
              <a:solidFill>
                <a:schemeClr val="tx1"/>
              </a:solidFill>
              <a:ea typeface="Calibri"/>
              <a:cs typeface="Calibri"/>
            </a:endParaRPr>
          </a:p>
        </p:txBody>
      </p:sp>
      <p:sp>
        <p:nvSpPr>
          <p:cNvPr id="16" name="Rectangle 15">
            <a:extLst>
              <a:ext uri="{FF2B5EF4-FFF2-40B4-BE49-F238E27FC236}">
                <a16:creationId xmlns:a16="http://schemas.microsoft.com/office/drawing/2014/main" id="{53B8D6B0-55D6-48DC-86D8-FD95D5F11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 name="Graphic 19">
            <a:extLst>
              <a:ext uri="{FF2B5EF4-FFF2-40B4-BE49-F238E27FC236}">
                <a16:creationId xmlns:a16="http://schemas.microsoft.com/office/drawing/2014/main" id="{25A18566-D56A-CE9B-800B-628257E9B11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93058" y="1452120"/>
            <a:ext cx="1584312" cy="1584312"/>
          </a:xfrm>
          <a:prstGeom prst="rect">
            <a:avLst/>
          </a:prstGeom>
        </p:spPr>
      </p:pic>
      <p:grpSp>
        <p:nvGrpSpPr>
          <p:cNvPr id="6" name="Group 5">
            <a:extLst>
              <a:ext uri="{FF2B5EF4-FFF2-40B4-BE49-F238E27FC236}">
                <a16:creationId xmlns:a16="http://schemas.microsoft.com/office/drawing/2014/main" id="{CB674E54-E26E-7F38-E7E3-F24AEEBBB22E}"/>
              </a:ext>
            </a:extLst>
          </p:cNvPr>
          <p:cNvGrpSpPr/>
          <p:nvPr/>
        </p:nvGrpSpPr>
        <p:grpSpPr>
          <a:xfrm>
            <a:off x="8822328" y="38423"/>
            <a:ext cx="3369672" cy="6781153"/>
            <a:chOff x="8822328" y="38423"/>
            <a:chExt cx="3369672" cy="6781153"/>
          </a:xfrm>
        </p:grpSpPr>
        <p:grpSp>
          <p:nvGrpSpPr>
            <p:cNvPr id="15" name="Group 14">
              <a:extLst>
                <a:ext uri="{FF2B5EF4-FFF2-40B4-BE49-F238E27FC236}">
                  <a16:creationId xmlns:a16="http://schemas.microsoft.com/office/drawing/2014/main" id="{0FA981B7-44C1-102C-74CD-D4BAC07F99B0}"/>
                </a:ext>
                <a:ext uri="{C183D7F6-B498-43B3-948B-1728B52AA6E4}">
                  <adec:decorative xmlns:adec="http://schemas.microsoft.com/office/drawing/2017/decorative" val="1"/>
                </a:ext>
              </a:extLst>
            </p:cNvPr>
            <p:cNvGrpSpPr/>
            <p:nvPr/>
          </p:nvGrpSpPr>
          <p:grpSpPr>
            <a:xfrm>
              <a:off x="8822328" y="38423"/>
              <a:ext cx="3369672" cy="6781153"/>
              <a:chOff x="8822328" y="38423"/>
              <a:chExt cx="3369672" cy="6781153"/>
            </a:xfrm>
          </p:grpSpPr>
          <p:pic>
            <p:nvPicPr>
              <p:cNvPr id="11" name="Picture 10">
                <a:extLst>
                  <a:ext uri="{FF2B5EF4-FFF2-40B4-BE49-F238E27FC236}">
                    <a16:creationId xmlns:a16="http://schemas.microsoft.com/office/drawing/2014/main" id="{2505F008-AAFB-6B87-C06F-4EDA55BA9548}"/>
                  </a:ext>
                </a:extLst>
              </p:cNvPr>
              <p:cNvPicPr>
                <a:picLocks noChangeAspect="1"/>
              </p:cNvPicPr>
              <p:nvPr/>
            </p:nvPicPr>
            <p:blipFill>
              <a:blip r:embed="rId5"/>
              <a:stretch>
                <a:fillRect/>
              </a:stretch>
            </p:blipFill>
            <p:spPr>
              <a:xfrm>
                <a:off x="8822328" y="38423"/>
                <a:ext cx="3369672" cy="6781153"/>
              </a:xfrm>
              <a:prstGeom prst="rect">
                <a:avLst/>
              </a:prstGeom>
            </p:spPr>
          </p:pic>
          <p:sp>
            <p:nvSpPr>
              <p:cNvPr id="10" name="TextBox 9">
                <a:extLst>
                  <a:ext uri="{FF2B5EF4-FFF2-40B4-BE49-F238E27FC236}">
                    <a16:creationId xmlns:a16="http://schemas.microsoft.com/office/drawing/2014/main" id="{D724286E-7CBE-8D59-0ECE-1E64DD9E487A}"/>
                  </a:ext>
                </a:extLst>
              </p:cNvPr>
              <p:cNvSpPr txBox="1"/>
              <p:nvPr/>
            </p:nvSpPr>
            <p:spPr>
              <a:xfrm>
                <a:off x="8843018" y="708072"/>
                <a:ext cx="3344034" cy="120032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171717"/>
                    </a:solidFill>
                    <a:effectLst/>
                    <a:uLnTx/>
                    <a:uFillTx/>
                    <a:latin typeface="Calibri" panose="020F0502020204030204"/>
                    <a:ea typeface="+mn-ea"/>
                    <a:cs typeface="+mn-cs"/>
                  </a:rPr>
                  <a:t>Go to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171717"/>
                    </a:solidFill>
                    <a:effectLst/>
                    <a:uLnTx/>
                    <a:uFillTx/>
                    <a:latin typeface="Calibri" panose="020F0502020204030204"/>
                    <a:ea typeface="+mn-ea"/>
                    <a:cs typeface="+mn-cs"/>
                    <a:hlinkClick r:id="rId6"/>
                  </a:rPr>
                  <a:t>www.menti.com</a:t>
                </a:r>
                <a:endParaRPr kumimoji="0" lang="en-GB" sz="2400" b="0" i="0" u="none" strike="noStrike" kern="1200" cap="none" spc="0" normalizeH="0" baseline="0" noProof="0">
                  <a:ln>
                    <a:noFill/>
                  </a:ln>
                  <a:solidFill>
                    <a:srgbClr val="171717"/>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171717"/>
                    </a:solidFill>
                    <a:effectLst/>
                    <a:uLnTx/>
                    <a:uFillTx/>
                    <a:latin typeface="Calibri" panose="020F0502020204030204"/>
                    <a:ea typeface="+mn-ea"/>
                    <a:cs typeface="+mn-cs"/>
                  </a:rPr>
                  <a:t>Enter the code</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600">
                    <a:solidFill>
                      <a:srgbClr val="171717"/>
                    </a:solidFill>
                    <a:latin typeface="Calibri" panose="020F0502020204030204"/>
                  </a:rPr>
                  <a:t>7641 6761</a:t>
                </a:r>
                <a:endParaRPr kumimoji="0" lang="en-GB" sz="1600" b="0" i="0" u="none" strike="noStrike" kern="1200" cap="none" spc="0" normalizeH="0" baseline="0" noProof="0">
                  <a:ln>
                    <a:noFill/>
                  </a:ln>
                  <a:solidFill>
                    <a:srgbClr val="171717"/>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FE981E32-80B2-6F92-4C55-EE78672185D3}"/>
                </a:ext>
              </a:extLst>
            </p:cNvPr>
            <p:cNvPicPr>
              <a:picLocks noChangeAspect="1"/>
            </p:cNvPicPr>
            <p:nvPr/>
          </p:nvPicPr>
          <p:blipFill>
            <a:blip r:embed="rId7"/>
            <a:stretch>
              <a:fillRect/>
            </a:stretch>
          </p:blipFill>
          <p:spPr>
            <a:xfrm>
              <a:off x="9184479" y="2045071"/>
              <a:ext cx="2661111" cy="2661111"/>
            </a:xfrm>
            <a:prstGeom prst="rect">
              <a:avLst/>
            </a:prstGeom>
          </p:spPr>
        </p:pic>
      </p:grpSp>
    </p:spTree>
    <p:extLst>
      <p:ext uri="{BB962C8B-B14F-4D97-AF65-F5344CB8AC3E}">
        <p14:creationId xmlns:p14="http://schemas.microsoft.com/office/powerpoint/2010/main" val="2033338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5D063F-21D7-4831-4885-E90FF657F952}"/>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7A67D5D-2F21-796A-2E5B-C897EAC85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7723C67C-D671-73B0-DC1F-DE0D00ED32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13E2DF26-DD42-86AB-23F1-88E606028B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580148FB-5090-EFA2-6911-89D9BA0D10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7E6AAD3E-F863-6A98-C474-4F39EF1EBA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C0DD50-C0A7-6920-1313-03FA7EF77A61}"/>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err="1">
                <a:latin typeface="Calibri"/>
                <a:ea typeface="Calibri Light"/>
                <a:cs typeface="Calibri Light"/>
              </a:rPr>
              <a:t>Prioritising</a:t>
            </a:r>
            <a:r>
              <a:rPr lang="en-US" sz="5400">
                <a:latin typeface="Calibri"/>
                <a:ea typeface="Calibri Light"/>
                <a:cs typeface="Calibri Light"/>
              </a:rPr>
              <a:t> harms</a:t>
            </a:r>
            <a:r>
              <a:rPr lang="en-US" sz="5400">
                <a:latin typeface="Calibri"/>
                <a:cs typeface="Calibri"/>
              </a:rPr>
              <a:t> </a:t>
            </a:r>
            <a:endParaRPr lang="en-US" sz="5400">
              <a:latin typeface="Calibri"/>
              <a:ea typeface="Calibri"/>
              <a:cs typeface="Calibri"/>
            </a:endParaRPr>
          </a:p>
        </p:txBody>
      </p:sp>
      <p:sp>
        <p:nvSpPr>
          <p:cNvPr id="19" name="Rectangle 18">
            <a:extLst>
              <a:ext uri="{FF2B5EF4-FFF2-40B4-BE49-F238E27FC236}">
                <a16:creationId xmlns:a16="http://schemas.microsoft.com/office/drawing/2014/main" id="{B57E0635-21B5-34AB-5B24-860E328EB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FF7E111A-AEBC-5C8D-FF22-075911EBE7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6" name="Graphic 5" descr="Sort with solid fill">
            <a:extLst>
              <a:ext uri="{FF2B5EF4-FFF2-40B4-BE49-F238E27FC236}">
                <a16:creationId xmlns:a16="http://schemas.microsoft.com/office/drawing/2014/main" id="{68B6936C-1340-5FB8-9A23-DC9438C413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85552" y="3167158"/>
            <a:ext cx="1332389" cy="1332389"/>
          </a:xfrm>
          <a:prstGeom prst="rect">
            <a:avLst/>
          </a:prstGeom>
        </p:spPr>
      </p:pic>
    </p:spTree>
    <p:extLst>
      <p:ext uri="{BB962C8B-B14F-4D97-AF65-F5344CB8AC3E}">
        <p14:creationId xmlns:p14="http://schemas.microsoft.com/office/powerpoint/2010/main" val="3379601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CC2B2-AEEC-BDD1-9C8D-D637D5F47918}"/>
              </a:ext>
            </a:extLst>
          </p:cNvPr>
          <p:cNvSpPr>
            <a:spLocks noGrp="1"/>
          </p:cNvSpPr>
          <p:nvPr>
            <p:ph type="title"/>
          </p:nvPr>
        </p:nvSpPr>
        <p:spPr/>
        <p:txBody>
          <a:bodyPr>
            <a:normAutofit/>
          </a:bodyPr>
          <a:lstStyle/>
          <a:p>
            <a:r>
              <a:rPr lang="en-GB">
                <a:solidFill>
                  <a:schemeClr val="accent1">
                    <a:lumMod val="75000"/>
                  </a:schemeClr>
                </a:solidFill>
                <a:latin typeface="+mn-lt"/>
                <a:cs typeface="Calibri Light"/>
              </a:rPr>
              <a:t>Framing Harm and Risk: accuracy as an example</a:t>
            </a:r>
            <a:endParaRPr lang="en-US">
              <a:ea typeface="Calibri Light" panose="020F0302020204030204"/>
              <a:cs typeface="Calibri Light" panose="020F0302020204030204"/>
            </a:endParaRPr>
          </a:p>
        </p:txBody>
      </p:sp>
      <p:sp>
        <p:nvSpPr>
          <p:cNvPr id="4" name="Content Placeholder 3">
            <a:extLst>
              <a:ext uri="{FF2B5EF4-FFF2-40B4-BE49-F238E27FC236}">
                <a16:creationId xmlns:a16="http://schemas.microsoft.com/office/drawing/2014/main" id="{ED6EEF07-CFF6-2432-6EC1-0CA6BF300524}"/>
              </a:ext>
            </a:extLst>
          </p:cNvPr>
          <p:cNvSpPr>
            <a:spLocks noGrp="1"/>
          </p:cNvSpPr>
          <p:nvPr>
            <p:ph idx="1"/>
          </p:nvPr>
        </p:nvSpPr>
        <p:spPr>
          <a:xfrm>
            <a:off x="1108872" y="2005110"/>
            <a:ext cx="5442399" cy="4523125"/>
          </a:xfrm>
        </p:spPr>
        <p:txBody>
          <a:bodyPr vert="horz" lIns="0" tIns="45720" rIns="0" bIns="45720" rtlCol="0" anchor="t">
            <a:noAutofit/>
          </a:bodyPr>
          <a:lstStyle/>
          <a:p>
            <a:r>
              <a:rPr lang="en-GB">
                <a:ea typeface="Calibri"/>
                <a:cs typeface="Calibri"/>
              </a:rPr>
              <a:t>The lack of accuracy is a recurring concern of AI. But it is unclear when these concerns become harms. </a:t>
            </a:r>
            <a:endParaRPr lang="en-US">
              <a:ea typeface="Calibri"/>
              <a:cs typeface="Calibri"/>
            </a:endParaRPr>
          </a:p>
          <a:p>
            <a:r>
              <a:rPr lang="en-GB" b="1">
                <a:ea typeface="Calibri"/>
                <a:cs typeface="Calibri"/>
              </a:rPr>
              <a:t>Example:</a:t>
            </a:r>
            <a:r>
              <a:rPr lang="en-GB">
                <a:ea typeface="Calibri"/>
                <a:cs typeface="Calibri"/>
              </a:rPr>
              <a:t> Lack of accuracy regarding metadata in your photo collection can potentially lead to </a:t>
            </a:r>
            <a:r>
              <a:rPr lang="en-GB" b="1">
                <a:ea typeface="Calibri"/>
                <a:cs typeface="Calibri"/>
              </a:rPr>
              <a:t>damaged reputation</a:t>
            </a:r>
            <a:r>
              <a:rPr lang="en-GB">
                <a:ea typeface="Calibri"/>
                <a:cs typeface="Calibri"/>
              </a:rPr>
              <a:t>; </a:t>
            </a:r>
            <a:r>
              <a:rPr lang="en-GB" b="1">
                <a:ea typeface="Calibri"/>
                <a:cs typeface="Calibri"/>
              </a:rPr>
              <a:t>distress</a:t>
            </a:r>
            <a:r>
              <a:rPr lang="en-GB">
                <a:ea typeface="Calibri"/>
                <a:cs typeface="Calibri"/>
              </a:rPr>
              <a:t>; or </a:t>
            </a:r>
            <a:r>
              <a:rPr lang="en-GB" b="1">
                <a:ea typeface="Calibri"/>
                <a:cs typeface="Calibri"/>
              </a:rPr>
              <a:t>misrepresentation of information</a:t>
            </a:r>
            <a:r>
              <a:rPr lang="en-GB">
                <a:ea typeface="Calibri"/>
                <a:cs typeface="Calibri"/>
              </a:rPr>
              <a:t>. It could also </a:t>
            </a:r>
            <a:r>
              <a:rPr lang="en-GB" b="1">
                <a:ea typeface="Calibri"/>
                <a:cs typeface="Calibri"/>
              </a:rPr>
              <a:t>damage the trust</a:t>
            </a:r>
            <a:r>
              <a:rPr lang="en-GB">
                <a:ea typeface="Calibri"/>
                <a:cs typeface="Calibri"/>
              </a:rPr>
              <a:t> organisations have with communities and the public.</a:t>
            </a:r>
            <a:endParaRPr lang="en-US">
              <a:ea typeface="Calibri"/>
              <a:cs typeface="Calibri"/>
            </a:endParaRPr>
          </a:p>
          <a:p>
            <a:r>
              <a:rPr lang="en-GB">
                <a:ea typeface="Calibri"/>
                <a:cs typeface="Calibri"/>
              </a:rPr>
              <a:t>Harms may be prioritised in various ways, for example using risk assessment. Risk assessment uses</a:t>
            </a:r>
            <a:r>
              <a:rPr lang="en-GB" b="1">
                <a:ea typeface="Calibri"/>
                <a:cs typeface="Calibri"/>
              </a:rPr>
              <a:t> </a:t>
            </a:r>
            <a:r>
              <a:rPr lang="en-GB">
                <a:ea typeface="Calibri"/>
                <a:cs typeface="Calibri"/>
              </a:rPr>
              <a:t>probability and impact – probability of inaccurate metadata occurring and impact of the severity of consequences when it has occurred. </a:t>
            </a:r>
            <a:endParaRPr lang="en-GB"/>
          </a:p>
        </p:txBody>
      </p:sp>
      <p:sp>
        <p:nvSpPr>
          <p:cNvPr id="3" name="Oval 2">
            <a:extLst>
              <a:ext uri="{FF2B5EF4-FFF2-40B4-BE49-F238E27FC236}">
                <a16:creationId xmlns:a16="http://schemas.microsoft.com/office/drawing/2014/main" id="{ABEA6C76-0C49-C1A9-5F2D-5EA51359B2F2}"/>
              </a:ext>
            </a:extLst>
          </p:cNvPr>
          <p:cNvSpPr/>
          <p:nvPr/>
        </p:nvSpPr>
        <p:spPr>
          <a:xfrm>
            <a:off x="8893175" y="4996784"/>
            <a:ext cx="2044995" cy="937363"/>
          </a:xfrm>
          <a:prstGeom prst="ellipse">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a:solidFill>
                  <a:schemeClr val="tx1"/>
                </a:solidFill>
                <a:ea typeface="Calibri"/>
                <a:cs typeface="Calibri"/>
              </a:rPr>
              <a:t>Lack of accuracy</a:t>
            </a:r>
            <a:endParaRPr lang="en-US" b="1">
              <a:solidFill>
                <a:schemeClr val="tx1"/>
              </a:solidFill>
            </a:endParaRPr>
          </a:p>
        </p:txBody>
      </p:sp>
      <p:sp>
        <p:nvSpPr>
          <p:cNvPr id="5" name="Oval 4">
            <a:extLst>
              <a:ext uri="{FF2B5EF4-FFF2-40B4-BE49-F238E27FC236}">
                <a16:creationId xmlns:a16="http://schemas.microsoft.com/office/drawing/2014/main" id="{C376CB44-EA4A-B5FD-34FB-56726AF23F65}"/>
              </a:ext>
            </a:extLst>
          </p:cNvPr>
          <p:cNvSpPr/>
          <p:nvPr/>
        </p:nvSpPr>
        <p:spPr>
          <a:xfrm>
            <a:off x="7105650" y="3086172"/>
            <a:ext cx="2500268" cy="1045115"/>
          </a:xfrm>
          <a:prstGeom prst="ellipse">
            <a:avLst/>
          </a:prstGeom>
        </p:spPr>
        <p:style>
          <a:lnRef idx="2">
            <a:schemeClr val="accent4">
              <a:shade val="15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US" sz="1600" b="1">
                <a:solidFill>
                  <a:schemeClr val="tx1"/>
                </a:solidFill>
                <a:ea typeface="Calibri"/>
                <a:cs typeface="Calibri"/>
              </a:rPr>
              <a:t>Misrepresentation of factual information</a:t>
            </a:r>
          </a:p>
        </p:txBody>
      </p:sp>
      <p:sp>
        <p:nvSpPr>
          <p:cNvPr id="6" name="Oval 5">
            <a:extLst>
              <a:ext uri="{FF2B5EF4-FFF2-40B4-BE49-F238E27FC236}">
                <a16:creationId xmlns:a16="http://schemas.microsoft.com/office/drawing/2014/main" id="{CB406A56-3C01-ED2A-8582-09E161760BE4}"/>
              </a:ext>
            </a:extLst>
          </p:cNvPr>
          <p:cNvSpPr/>
          <p:nvPr/>
        </p:nvSpPr>
        <p:spPr>
          <a:xfrm>
            <a:off x="8761353" y="1889946"/>
            <a:ext cx="2286000" cy="777875"/>
          </a:xfrm>
          <a:prstGeom prst="ellipse">
            <a:avLst/>
          </a:prstGeom>
        </p:spPr>
        <p:style>
          <a:lnRef idx="2">
            <a:schemeClr val="accent3">
              <a:shade val="15000"/>
            </a:schemeClr>
          </a:lnRef>
          <a:fillRef idx="1">
            <a:schemeClr val="accent3"/>
          </a:fillRef>
          <a:effectRef idx="0">
            <a:schemeClr val="accent3"/>
          </a:effectRef>
          <a:fontRef idx="minor">
            <a:schemeClr val="lt1"/>
          </a:fontRef>
        </p:style>
        <p:txBody>
          <a:bodyPr lIns="91440" tIns="45720" rIns="91440" bIns="45720" rtlCol="0" anchor="ctr"/>
          <a:lstStyle/>
          <a:p>
            <a:pPr algn="ctr"/>
            <a:r>
              <a:rPr lang="en-US" sz="1400" b="1">
                <a:solidFill>
                  <a:schemeClr val="tx1"/>
                </a:solidFill>
                <a:ea typeface="Calibri"/>
                <a:cs typeface="Calibri"/>
              </a:rPr>
              <a:t>Damaged Trust</a:t>
            </a:r>
          </a:p>
        </p:txBody>
      </p:sp>
      <p:sp>
        <p:nvSpPr>
          <p:cNvPr id="7" name="Oval 6">
            <a:extLst>
              <a:ext uri="{FF2B5EF4-FFF2-40B4-BE49-F238E27FC236}">
                <a16:creationId xmlns:a16="http://schemas.microsoft.com/office/drawing/2014/main" id="{054763D2-5E38-9512-7A09-8CAB14EA52BF}"/>
              </a:ext>
            </a:extLst>
          </p:cNvPr>
          <p:cNvSpPr/>
          <p:nvPr/>
        </p:nvSpPr>
        <p:spPr>
          <a:xfrm>
            <a:off x="9963150" y="3597050"/>
            <a:ext cx="2135373" cy="848759"/>
          </a:xfrm>
          <a:prstGeom prst="ellipse">
            <a:avLst/>
          </a:prstGeom>
          <a:solidFill>
            <a:schemeClr val="accent5">
              <a:lumMod val="60000"/>
              <a:lumOff val="40000"/>
            </a:schemeClr>
          </a:solidFill>
        </p:spPr>
        <p:style>
          <a:lnRef idx="2">
            <a:schemeClr val="accent6">
              <a:shade val="15000"/>
            </a:schemeClr>
          </a:lnRef>
          <a:fillRef idx="1">
            <a:schemeClr val="accent6"/>
          </a:fillRef>
          <a:effectRef idx="0">
            <a:schemeClr val="accent6"/>
          </a:effectRef>
          <a:fontRef idx="minor">
            <a:schemeClr val="lt1"/>
          </a:fontRef>
        </p:style>
        <p:txBody>
          <a:bodyPr lIns="91440" tIns="45720" rIns="91440" bIns="45720" rtlCol="0" anchor="ctr"/>
          <a:lstStyle/>
          <a:p>
            <a:pPr algn="ctr"/>
            <a:r>
              <a:rPr lang="en-US" b="1">
                <a:solidFill>
                  <a:schemeClr val="tx1"/>
                </a:solidFill>
                <a:ea typeface="Calibri"/>
                <a:cs typeface="Calibri"/>
              </a:rPr>
              <a:t>Distressing or offensive</a:t>
            </a:r>
          </a:p>
        </p:txBody>
      </p:sp>
      <p:cxnSp>
        <p:nvCxnSpPr>
          <p:cNvPr id="8" name="Straight Arrow Connector 7">
            <a:extLst>
              <a:ext uri="{FF2B5EF4-FFF2-40B4-BE49-F238E27FC236}">
                <a16:creationId xmlns:a16="http://schemas.microsoft.com/office/drawing/2014/main" id="{8A789B68-BD5E-7A43-4E0C-F7ACC073A66B}"/>
              </a:ext>
            </a:extLst>
          </p:cNvPr>
          <p:cNvCxnSpPr>
            <a:cxnSpLocks/>
            <a:stCxn id="3" idx="0"/>
            <a:endCxn id="6" idx="4"/>
          </p:cNvCxnSpPr>
          <p:nvPr/>
        </p:nvCxnSpPr>
        <p:spPr>
          <a:xfrm flipH="1" flipV="1">
            <a:off x="9904353" y="2667821"/>
            <a:ext cx="11320" cy="232896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778988DD-5893-A4FA-C86F-AFC88793B574}"/>
              </a:ext>
            </a:extLst>
          </p:cNvPr>
          <p:cNvCxnSpPr>
            <a:cxnSpLocks/>
            <a:stCxn id="3" idx="0"/>
            <a:endCxn id="7" idx="4"/>
          </p:cNvCxnSpPr>
          <p:nvPr/>
        </p:nvCxnSpPr>
        <p:spPr>
          <a:xfrm flipV="1">
            <a:off x="9915673" y="4445809"/>
            <a:ext cx="1115164" cy="5509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79AB6F6-C39A-F464-C9FB-A63D45985C1C}"/>
              </a:ext>
            </a:extLst>
          </p:cNvPr>
          <p:cNvCxnSpPr>
            <a:cxnSpLocks/>
            <a:stCxn id="3" idx="0"/>
            <a:endCxn id="5" idx="4"/>
          </p:cNvCxnSpPr>
          <p:nvPr/>
        </p:nvCxnSpPr>
        <p:spPr>
          <a:xfrm flipH="1" flipV="1">
            <a:off x="8355784" y="4131287"/>
            <a:ext cx="1559889" cy="8654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490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DDAC5-2BEE-E7E4-77A5-5B96A51E08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F05D22-5638-1640-C025-F3BA2E2922E5}"/>
              </a:ext>
            </a:extLst>
          </p:cNvPr>
          <p:cNvSpPr>
            <a:spLocks noGrp="1"/>
          </p:cNvSpPr>
          <p:nvPr>
            <p:ph type="title"/>
          </p:nvPr>
        </p:nvSpPr>
        <p:spPr>
          <a:xfrm>
            <a:off x="1097280" y="286603"/>
            <a:ext cx="7643949" cy="1450757"/>
          </a:xfrm>
        </p:spPr>
        <p:txBody>
          <a:bodyPr>
            <a:normAutofit/>
          </a:bodyPr>
          <a:lstStyle/>
          <a:p>
            <a:r>
              <a:rPr lang="en-GB">
                <a:solidFill>
                  <a:schemeClr val="accent1">
                    <a:lumMod val="75000"/>
                  </a:schemeClr>
                </a:solidFill>
                <a:latin typeface="+mn-lt"/>
                <a:cs typeface="Calibri Light"/>
              </a:rPr>
              <a:t>Sorting out harms</a:t>
            </a:r>
            <a:endParaRPr lang="en-US">
              <a:ea typeface="Calibri Light" panose="020F0302020204030204"/>
              <a:cs typeface="Calibri Light" panose="020F0302020204030204"/>
            </a:endParaRPr>
          </a:p>
        </p:txBody>
      </p:sp>
      <p:sp>
        <p:nvSpPr>
          <p:cNvPr id="3" name="Content Placeholder 2">
            <a:extLst>
              <a:ext uri="{FF2B5EF4-FFF2-40B4-BE49-F238E27FC236}">
                <a16:creationId xmlns:a16="http://schemas.microsoft.com/office/drawing/2014/main" id="{36676C67-F4C6-7C2A-01EF-AFC5F299A421}"/>
              </a:ext>
            </a:extLst>
          </p:cNvPr>
          <p:cNvSpPr>
            <a:spLocks noGrp="1"/>
          </p:cNvSpPr>
          <p:nvPr>
            <p:ph idx="1"/>
          </p:nvPr>
        </p:nvSpPr>
        <p:spPr>
          <a:xfrm>
            <a:off x="1097771" y="1919396"/>
            <a:ext cx="7642965" cy="4342508"/>
          </a:xfrm>
        </p:spPr>
        <p:txBody>
          <a:bodyPr vert="horz" lIns="0" tIns="45720" rIns="0" bIns="45720" rtlCol="0" anchor="t">
            <a:normAutofit lnSpcReduction="10000"/>
          </a:bodyPr>
          <a:lstStyle/>
          <a:p>
            <a:pPr marL="0" indent="0">
              <a:buNone/>
            </a:pPr>
            <a:r>
              <a:rPr lang="en-GB"/>
              <a:t>On Miro (accessed using the details on the right), have a quick read through the </a:t>
            </a:r>
            <a:r>
              <a:rPr lang="en-GB" err="1"/>
              <a:t>post-its</a:t>
            </a:r>
            <a:r>
              <a:rPr lang="en-GB"/>
              <a:t>.</a:t>
            </a:r>
            <a:endParaRPr lang="en-GB">
              <a:ea typeface="Calibri"/>
              <a:cs typeface="Calibri"/>
            </a:endParaRPr>
          </a:p>
          <a:p>
            <a:pPr marL="0" indent="0">
              <a:buNone/>
            </a:pPr>
            <a:r>
              <a:rPr lang="en-GB"/>
              <a:t>The contents of the </a:t>
            </a:r>
            <a:r>
              <a:rPr lang="en-GB" b="1"/>
              <a:t>blue</a:t>
            </a:r>
            <a:r>
              <a:rPr lang="en-GB"/>
              <a:t> </a:t>
            </a:r>
            <a:r>
              <a:rPr lang="en-GB" err="1"/>
              <a:t>post-its</a:t>
            </a:r>
            <a:r>
              <a:rPr lang="en-GB"/>
              <a:t> in the lefthand box are harms identified in a previous workshop and perceived as relevant to the context of cultural heritage and metadata generation.</a:t>
            </a:r>
            <a:endParaRPr lang="en-GB">
              <a:ea typeface="Calibri"/>
              <a:cs typeface="Calibri"/>
            </a:endParaRPr>
          </a:p>
          <a:p>
            <a:pPr marL="0" indent="0">
              <a:buNone/>
            </a:pPr>
            <a:r>
              <a:rPr lang="en-GB" b="1"/>
              <a:t>Part 1 - </a:t>
            </a:r>
            <a:r>
              <a:rPr lang="en-GB">
                <a:ea typeface="+mn-lt"/>
                <a:cs typeface="+mn-lt"/>
              </a:rPr>
              <a:t>As a group, sort these harms into the given categories boxes on the right (you can copy and paste items if you need to categorise a harm into more than one category). You may add additional harms (on the blank </a:t>
            </a:r>
            <a:r>
              <a:rPr lang="en-GB" err="1">
                <a:ea typeface="+mn-lt"/>
                <a:cs typeface="+mn-lt"/>
              </a:rPr>
              <a:t>post-its</a:t>
            </a:r>
            <a:r>
              <a:rPr lang="en-GB">
                <a:ea typeface="+mn-lt"/>
                <a:cs typeface="+mn-lt"/>
              </a:rPr>
              <a:t>) or categories (by editing the Add Your Own Category box) and, if you wish, you may discard any of the </a:t>
            </a:r>
            <a:r>
              <a:rPr lang="en-GB" err="1">
                <a:ea typeface="+mn-lt"/>
                <a:cs typeface="+mn-lt"/>
              </a:rPr>
              <a:t>post-its</a:t>
            </a:r>
            <a:r>
              <a:rPr lang="en-GB">
                <a:ea typeface="+mn-lt"/>
                <a:cs typeface="+mn-lt"/>
              </a:rPr>
              <a:t> into the ‘irrelevant’ box.</a:t>
            </a:r>
            <a:r>
              <a:rPr lang="en-GB"/>
              <a:t> </a:t>
            </a:r>
            <a:endParaRPr lang="en-GB">
              <a:ea typeface="Calibri"/>
              <a:cs typeface="Calibri"/>
            </a:endParaRPr>
          </a:p>
          <a:p>
            <a:pPr marL="0" indent="0">
              <a:buNone/>
            </a:pPr>
            <a:r>
              <a:rPr lang="en-GB" b="1"/>
              <a:t>Part 2 - </a:t>
            </a:r>
            <a:r>
              <a:rPr lang="en-GB"/>
              <a:t>Once your </a:t>
            </a:r>
            <a:r>
              <a:rPr lang="en-GB" err="1"/>
              <a:t>post-its</a:t>
            </a:r>
            <a:r>
              <a:rPr lang="en-GB"/>
              <a:t> are categorised please prioritise the harms by re-colouring the post it note to red (high risk), amber (moderate risk), green (low risk), purple (unknown), providing annotations if you think it is relevant to do so.</a:t>
            </a:r>
            <a:endParaRPr lang="en-GB">
              <a:ea typeface="Calibri"/>
              <a:cs typeface="Calibri"/>
            </a:endParaRPr>
          </a:p>
        </p:txBody>
      </p:sp>
      <p:grpSp>
        <p:nvGrpSpPr>
          <p:cNvPr id="8" name="Group 7">
            <a:extLst>
              <a:ext uri="{FF2B5EF4-FFF2-40B4-BE49-F238E27FC236}">
                <a16:creationId xmlns:a16="http://schemas.microsoft.com/office/drawing/2014/main" id="{A5F7638A-A337-F64A-3457-77D86472B8C8}"/>
              </a:ext>
            </a:extLst>
          </p:cNvPr>
          <p:cNvGrpSpPr/>
          <p:nvPr/>
        </p:nvGrpSpPr>
        <p:grpSpPr>
          <a:xfrm>
            <a:off x="9048750" y="561975"/>
            <a:ext cx="3143250" cy="6296025"/>
            <a:chOff x="9048750" y="561975"/>
            <a:chExt cx="3143250" cy="6296025"/>
          </a:xfrm>
        </p:grpSpPr>
        <p:pic>
          <p:nvPicPr>
            <p:cNvPr id="1026" name="Picture 2">
              <a:extLst>
                <a:ext uri="{FF2B5EF4-FFF2-40B4-BE49-F238E27FC236}">
                  <a16:creationId xmlns:a16="http://schemas.microsoft.com/office/drawing/2014/main" id="{61AB3212-F59B-98CB-293C-269EE75277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0" y="561975"/>
              <a:ext cx="3143250" cy="62960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91E8D7E-5888-108C-B919-7AADE7A6A987}"/>
                </a:ext>
              </a:extLst>
            </p:cNvPr>
            <p:cNvSpPr txBox="1"/>
            <p:nvPr/>
          </p:nvSpPr>
          <p:spPr>
            <a:xfrm>
              <a:off x="9394371" y="1331203"/>
              <a:ext cx="2438400" cy="1477328"/>
            </a:xfrm>
            <a:prstGeom prst="rect">
              <a:avLst/>
            </a:prstGeom>
            <a:noFill/>
          </p:spPr>
          <p:txBody>
            <a:bodyPr wrap="square" rtlCol="0">
              <a:spAutoFit/>
            </a:bodyPr>
            <a:lstStyle/>
            <a:p>
              <a:r>
                <a:rPr lang="en-GB">
                  <a:hlinkClick r:id="rId3"/>
                </a:rPr>
                <a:t>https://miro.com/app/board/uXjVL9Sfqu0=/?share_link_id=152428321196</a:t>
              </a:r>
              <a:endParaRPr lang="en-GB"/>
            </a:p>
            <a:p>
              <a:endParaRPr lang="en-GB"/>
            </a:p>
          </p:txBody>
        </p:sp>
        <p:sp>
          <p:nvSpPr>
            <p:cNvPr id="5" name="TextBox 4">
              <a:extLst>
                <a:ext uri="{FF2B5EF4-FFF2-40B4-BE49-F238E27FC236}">
                  <a16:creationId xmlns:a16="http://schemas.microsoft.com/office/drawing/2014/main" id="{675AE6B7-8CCE-43AC-6F68-AFE2D0FFACD7}"/>
                </a:ext>
              </a:extLst>
            </p:cNvPr>
            <p:cNvSpPr txBox="1"/>
            <p:nvPr/>
          </p:nvSpPr>
          <p:spPr>
            <a:xfrm>
              <a:off x="9482328" y="5047488"/>
              <a:ext cx="2258568" cy="646331"/>
            </a:xfrm>
            <a:prstGeom prst="rect">
              <a:avLst/>
            </a:prstGeom>
            <a:noFill/>
          </p:spPr>
          <p:txBody>
            <a:bodyPr wrap="square" rtlCol="0">
              <a:spAutoFit/>
            </a:bodyPr>
            <a:lstStyle/>
            <a:p>
              <a:pPr algn="ctr"/>
              <a:r>
                <a:rPr lang="en-GB"/>
                <a:t>Password: </a:t>
              </a:r>
            </a:p>
            <a:p>
              <a:pPr algn="ctr"/>
              <a:r>
                <a:rPr lang="en-GB" err="1"/>
                <a:t>PHAWMworkshop</a:t>
              </a:r>
              <a:endParaRPr lang="en-GB"/>
            </a:p>
          </p:txBody>
        </p:sp>
      </p:grpSp>
      <p:pic>
        <p:nvPicPr>
          <p:cNvPr id="9" name="Picture 8">
            <a:extLst>
              <a:ext uri="{FF2B5EF4-FFF2-40B4-BE49-F238E27FC236}">
                <a16:creationId xmlns:a16="http://schemas.microsoft.com/office/drawing/2014/main" id="{7EB6468A-54D6-3BB9-8581-67C74D4D612D}"/>
              </a:ext>
            </a:extLst>
          </p:cNvPr>
          <p:cNvPicPr>
            <a:picLocks noChangeAspect="1"/>
          </p:cNvPicPr>
          <p:nvPr/>
        </p:nvPicPr>
        <p:blipFill>
          <a:blip r:embed="rId4"/>
          <a:stretch>
            <a:fillRect/>
          </a:stretch>
        </p:blipFill>
        <p:spPr>
          <a:xfrm>
            <a:off x="9329055" y="2484310"/>
            <a:ext cx="2554440" cy="2548070"/>
          </a:xfrm>
          <a:prstGeom prst="rect">
            <a:avLst/>
          </a:prstGeom>
        </p:spPr>
      </p:pic>
    </p:spTree>
    <p:extLst>
      <p:ext uri="{BB962C8B-B14F-4D97-AF65-F5344CB8AC3E}">
        <p14:creationId xmlns:p14="http://schemas.microsoft.com/office/powerpoint/2010/main" val="26160329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9" name="Rectangle 78">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81" name="Straight Connector 80">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83" name="Rectangle 82">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5400">
                <a:solidFill>
                  <a:schemeClr val="tx1"/>
                </a:solidFill>
                <a:latin typeface="+mn-lt"/>
                <a:cs typeface="Calibri"/>
              </a:rPr>
              <a:t>Break time! - 10 minutes</a:t>
            </a:r>
            <a:endParaRPr lang="en-US" sz="5400">
              <a:solidFill>
                <a:schemeClr val="tx1"/>
              </a:solidFill>
            </a:endParaRPr>
          </a:p>
        </p:txBody>
      </p:sp>
      <p:sp>
        <p:nvSpPr>
          <p:cNvPr id="87" name="Rectangle 86">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89" name="Rectangle 88">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9" name="Graphic 8" descr="Coffee with solid fill">
            <a:extLst>
              <a:ext uri="{FF2B5EF4-FFF2-40B4-BE49-F238E27FC236}">
                <a16:creationId xmlns:a16="http://schemas.microsoft.com/office/drawing/2014/main" id="{726356C7-A655-4389-28EC-08B2F1B05C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9782" y="2933538"/>
            <a:ext cx="1409862" cy="1409862"/>
          </a:xfrm>
          <a:prstGeom prst="rect">
            <a:avLst/>
          </a:prstGeom>
        </p:spPr>
      </p:pic>
    </p:spTree>
    <p:extLst>
      <p:ext uri="{BB962C8B-B14F-4D97-AF65-F5344CB8AC3E}">
        <p14:creationId xmlns:p14="http://schemas.microsoft.com/office/powerpoint/2010/main" val="51841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a:latin typeface="Calibri"/>
                <a:ea typeface="Calibri Light"/>
                <a:cs typeface="Calibri Light"/>
              </a:rPr>
              <a:t>Measuring </a:t>
            </a:r>
            <a:r>
              <a:rPr lang="en-US" sz="5400" err="1">
                <a:latin typeface="Calibri"/>
                <a:ea typeface="Calibri Light"/>
                <a:cs typeface="Calibri Light"/>
              </a:rPr>
              <a:t>prioritised</a:t>
            </a:r>
            <a:r>
              <a:rPr lang="en-US" sz="5400">
                <a:latin typeface="Calibri"/>
                <a:ea typeface="Calibri Light"/>
                <a:cs typeface="Calibri Light"/>
              </a:rPr>
              <a:t> harms</a:t>
            </a:r>
            <a:r>
              <a:rPr lang="en-US" sz="5400"/>
              <a:t> </a:t>
            </a:r>
            <a:endParaRPr lang="en-US" sz="5400">
              <a:latin typeface="Calibri"/>
              <a:ea typeface="Calibri Light"/>
              <a:cs typeface="Calibri Light"/>
            </a:endParaRPr>
          </a:p>
        </p:txBody>
      </p:sp>
      <p:sp>
        <p:nvSpPr>
          <p:cNvPr id="19" name="Rectangle 18">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3" name="Graphic 2" descr="Triangle Ruler with solid fill">
            <a:extLst>
              <a:ext uri="{FF2B5EF4-FFF2-40B4-BE49-F238E27FC236}">
                <a16:creationId xmlns:a16="http://schemas.microsoft.com/office/drawing/2014/main" id="{D5323B54-9DC9-F381-2F87-D4E28001F8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23970" y="2599482"/>
            <a:ext cx="1794911" cy="1794911"/>
          </a:xfrm>
          <a:prstGeom prst="rect">
            <a:avLst/>
          </a:prstGeom>
        </p:spPr>
      </p:pic>
    </p:spTree>
    <p:extLst>
      <p:ext uri="{BB962C8B-B14F-4D97-AF65-F5344CB8AC3E}">
        <p14:creationId xmlns:p14="http://schemas.microsoft.com/office/powerpoint/2010/main" val="999767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F8BFE9-C10D-FBCE-46A6-553731662D97}"/>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3F599FA-F2D0-AE6B-C95F-82BBAB9DFE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EEAA3DAC-A5DF-31F5-FCE8-F7EE1CD331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9A693850-1F9A-28B3-2A83-E941FE79D5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E95528DB-22AE-4C78-AC38-A36BB79A4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8EB9D6C4-4F37-9EC8-01A4-0B41D31D9C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F3068D8-E966-69B6-00F6-08AC5AE073D2}"/>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a:latin typeface="Calibri"/>
                <a:ea typeface="Calibri Light"/>
                <a:cs typeface="Calibri Light"/>
              </a:rPr>
              <a:t>PRISM methodology Presentation</a:t>
            </a:r>
          </a:p>
        </p:txBody>
      </p:sp>
      <p:sp>
        <p:nvSpPr>
          <p:cNvPr id="19" name="Rectangle 18">
            <a:extLst>
              <a:ext uri="{FF2B5EF4-FFF2-40B4-BE49-F238E27FC236}">
                <a16:creationId xmlns:a16="http://schemas.microsoft.com/office/drawing/2014/main" id="{E264FC92-C9AA-C5F0-DCD5-69FE07BE08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8033F3CB-BBBA-3B0E-5180-3376680C36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6" name="Straight Connector 5">
            <a:extLst>
              <a:ext uri="{FF2B5EF4-FFF2-40B4-BE49-F238E27FC236}">
                <a16:creationId xmlns:a16="http://schemas.microsoft.com/office/drawing/2014/main" id="{374010C1-0FC6-3590-05FD-5C282E96DD9D}"/>
              </a:ext>
            </a:extLst>
          </p:cNvPr>
          <p:cNvCxnSpPr>
            <a:cxnSpLocks/>
          </p:cNvCxnSpPr>
          <p:nvPr/>
        </p:nvCxnSpPr>
        <p:spPr>
          <a:xfrm>
            <a:off x="1704109" y="3559627"/>
            <a:ext cx="1115568"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Isosceles Triangle 7">
            <a:extLst>
              <a:ext uri="{FF2B5EF4-FFF2-40B4-BE49-F238E27FC236}">
                <a16:creationId xmlns:a16="http://schemas.microsoft.com/office/drawing/2014/main" id="{3910DD9F-8D73-37EF-C898-A057E14F0328}"/>
              </a:ext>
            </a:extLst>
          </p:cNvPr>
          <p:cNvSpPr/>
          <p:nvPr/>
        </p:nvSpPr>
        <p:spPr>
          <a:xfrm rot="14538554">
            <a:off x="2848893" y="2694397"/>
            <a:ext cx="740664" cy="128016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descr="Pyramid Shape with solid fill">
            <a:extLst>
              <a:ext uri="{FF2B5EF4-FFF2-40B4-BE49-F238E27FC236}">
                <a16:creationId xmlns:a16="http://schemas.microsoft.com/office/drawing/2014/main" id="{393688A6-DC0E-6DB7-1325-47FBB524CC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50997" y="2674584"/>
            <a:ext cx="1770087" cy="1770087"/>
          </a:xfrm>
          <a:prstGeom prst="rect">
            <a:avLst/>
          </a:prstGeom>
        </p:spPr>
      </p:pic>
    </p:spTree>
    <p:extLst>
      <p:ext uri="{BB962C8B-B14F-4D97-AF65-F5344CB8AC3E}">
        <p14:creationId xmlns:p14="http://schemas.microsoft.com/office/powerpoint/2010/main" val="2409064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9C1C2B-13FD-C0FD-E6DE-75A9D0C68D35}"/>
            </a:ext>
          </a:extLst>
        </p:cNvPr>
        <p:cNvGrpSpPr/>
        <p:nvPr/>
      </p:nvGrpSpPr>
      <p:grpSpPr>
        <a:xfrm>
          <a:off x="0" y="0"/>
          <a:ext cx="0" cy="0"/>
          <a:chOff x="0" y="0"/>
          <a:chExt cx="0" cy="0"/>
        </a:xfrm>
      </p:grpSpPr>
      <p:sp>
        <p:nvSpPr>
          <p:cNvPr id="1033" name="Rectangle 1032">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35" name="Rectangle 1034">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037" name="Straight Connector 1036">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9" name="Rectangle 1038">
            <a:extLst>
              <a:ext uri="{FF2B5EF4-FFF2-40B4-BE49-F238E27FC236}">
                <a16:creationId xmlns:a16="http://schemas.microsoft.com/office/drawing/2014/main" id="{90AA6468-80AC-4DDF-9CFB-C7A9507E20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Title 3">
            <a:extLst>
              <a:ext uri="{FF2B5EF4-FFF2-40B4-BE49-F238E27FC236}">
                <a16:creationId xmlns:a16="http://schemas.microsoft.com/office/drawing/2014/main" id="{0783F3AE-5637-3FCA-80E7-70F032AEA40D}"/>
              </a:ext>
            </a:extLst>
          </p:cNvPr>
          <p:cNvSpPr>
            <a:spLocks noGrp="1"/>
          </p:cNvSpPr>
          <p:nvPr>
            <p:ph type="title"/>
          </p:nvPr>
        </p:nvSpPr>
        <p:spPr>
          <a:xfrm>
            <a:off x="457200" y="640080"/>
            <a:ext cx="3659246" cy="2926080"/>
          </a:xfrm>
        </p:spPr>
        <p:txBody>
          <a:bodyPr vert="horz" lIns="91440" tIns="45720" rIns="91440" bIns="45720" rtlCol="0" anchor="b">
            <a:normAutofit/>
          </a:bodyPr>
          <a:lstStyle/>
          <a:p>
            <a:r>
              <a:rPr lang="en-US" sz="3700">
                <a:solidFill>
                  <a:srgbClr val="FFFFFF"/>
                </a:solidFill>
              </a:rPr>
              <a:t>There are different types of biases in Generative AI tools</a:t>
            </a:r>
            <a:br>
              <a:rPr lang="en-US" sz="3700" b="0" i="0" u="none" strike="noStrike">
                <a:solidFill>
                  <a:srgbClr val="FFFFFF"/>
                </a:solidFill>
                <a:effectLst/>
              </a:rPr>
            </a:br>
            <a:endParaRPr lang="en-US" sz="3700">
              <a:solidFill>
                <a:srgbClr val="FFFFFF"/>
              </a:solidFill>
            </a:endParaRPr>
          </a:p>
        </p:txBody>
      </p:sp>
      <p:pic>
        <p:nvPicPr>
          <p:cNvPr id="1028" name="Picture 4" descr="Ai Bias Concept Icon Concept Notion Illustration Vector, Concept, Notion,  Illustration PNG and Vector with Transparent Background for Free Download">
            <a:extLst>
              <a:ext uri="{FF2B5EF4-FFF2-40B4-BE49-F238E27FC236}">
                <a16:creationId xmlns:a16="http://schemas.microsoft.com/office/drawing/2014/main" id="{2540FB0D-276C-3B6F-22CC-67B7AD1B0FA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7" r="314" b="27166"/>
          <a:stretch/>
        </p:blipFill>
        <p:spPr bwMode="auto">
          <a:xfrm>
            <a:off x="4618769" y="625939"/>
            <a:ext cx="7563240" cy="6233193"/>
          </a:xfrm>
          <a:prstGeom prst="rect">
            <a:avLst/>
          </a:prstGeom>
          <a:noFill/>
          <a:extLst>
            <a:ext uri="{909E8E84-426E-40DD-AFC4-6F175D3DCCD1}">
              <a14:hiddenFill xmlns:a14="http://schemas.microsoft.com/office/drawing/2010/main">
                <a:solidFill>
                  <a:srgbClr val="FFFFFF"/>
                </a:solidFill>
              </a14:hiddenFill>
            </a:ext>
          </a:extLst>
        </p:spPr>
      </p:pic>
      <p:sp>
        <p:nvSpPr>
          <p:cNvPr id="1041" name="Rectangle 1040">
            <a:extLst>
              <a:ext uri="{FF2B5EF4-FFF2-40B4-BE49-F238E27FC236}">
                <a16:creationId xmlns:a16="http://schemas.microsoft.com/office/drawing/2014/main" id="{4AB900CC-5074-4746-A1A4-AF640455BD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5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283193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E52248-776B-B0F2-BC6E-3BA10BBA6ECE}"/>
              </a:ext>
            </a:extLst>
          </p:cNvPr>
          <p:cNvSpPr>
            <a:spLocks noGrp="1"/>
          </p:cNvSpPr>
          <p:nvPr>
            <p:ph type="title"/>
          </p:nvPr>
        </p:nvSpPr>
        <p:spPr/>
        <p:txBody>
          <a:bodyPr>
            <a:normAutofit/>
          </a:bodyPr>
          <a:lstStyle/>
          <a:p>
            <a:r>
              <a:rPr lang="en-GB">
                <a:solidFill>
                  <a:schemeClr val="accent1">
                    <a:lumMod val="75000"/>
                  </a:schemeClr>
                </a:solidFill>
                <a:latin typeface="+mn-lt"/>
                <a:cs typeface="Calibri Light"/>
              </a:rPr>
              <a:t>PRISM Methodology</a:t>
            </a:r>
          </a:p>
        </p:txBody>
      </p:sp>
      <p:pic>
        <p:nvPicPr>
          <p:cNvPr id="3" name="Graphic 2" descr="Pyramid Shape with solid fill">
            <a:extLst>
              <a:ext uri="{FF2B5EF4-FFF2-40B4-BE49-F238E27FC236}">
                <a16:creationId xmlns:a16="http://schemas.microsoft.com/office/drawing/2014/main" id="{A81CFA73-CEC2-442B-39ED-AABDD153E5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03273" y="1504412"/>
            <a:ext cx="5265310" cy="5265310"/>
          </a:xfrm>
          <a:prstGeom prst="rect">
            <a:avLst/>
          </a:prstGeom>
        </p:spPr>
      </p:pic>
      <p:cxnSp>
        <p:nvCxnSpPr>
          <p:cNvPr id="7" name="Straight Connector 6">
            <a:extLst>
              <a:ext uri="{FF2B5EF4-FFF2-40B4-BE49-F238E27FC236}">
                <a16:creationId xmlns:a16="http://schemas.microsoft.com/office/drawing/2014/main" id="{B4B4FB52-59B7-FF82-1490-29D45B8F11F0}"/>
              </a:ext>
            </a:extLst>
          </p:cNvPr>
          <p:cNvCxnSpPr>
            <a:cxnSpLocks/>
          </p:cNvCxnSpPr>
          <p:nvPr/>
        </p:nvCxnSpPr>
        <p:spPr>
          <a:xfrm>
            <a:off x="0" y="4414652"/>
            <a:ext cx="5118265" cy="0"/>
          </a:xfrm>
          <a:prstGeom prst="line">
            <a:avLst/>
          </a:prstGeom>
          <a:ln w="120650">
            <a:solidFill>
              <a:srgbClr val="FFFF00"/>
            </a:solidFill>
          </a:ln>
        </p:spPr>
        <p:style>
          <a:lnRef idx="1">
            <a:schemeClr val="accent1"/>
          </a:lnRef>
          <a:fillRef idx="0">
            <a:schemeClr val="accent1"/>
          </a:fillRef>
          <a:effectRef idx="0">
            <a:schemeClr val="accent1"/>
          </a:effectRef>
          <a:fontRef idx="minor">
            <a:schemeClr val="tx1"/>
          </a:fontRef>
        </p:style>
      </p:cxnSp>
      <p:sp>
        <p:nvSpPr>
          <p:cNvPr id="9" name="Isosceles Triangle 8">
            <a:extLst>
              <a:ext uri="{FF2B5EF4-FFF2-40B4-BE49-F238E27FC236}">
                <a16:creationId xmlns:a16="http://schemas.microsoft.com/office/drawing/2014/main" id="{DD409E3F-3DAC-E61A-2063-424D303520B5}"/>
              </a:ext>
            </a:extLst>
          </p:cNvPr>
          <p:cNvSpPr/>
          <p:nvPr/>
        </p:nvSpPr>
        <p:spPr>
          <a:xfrm rot="15556988">
            <a:off x="5607077" y="266732"/>
            <a:ext cx="5228977" cy="7040246"/>
          </a:xfrm>
          <a:prstGeom prst="triangle">
            <a:avLst/>
          </a:prstGeom>
          <a:gradFill flip="none" rotWithShape="1">
            <a:gsLst>
              <a:gs pos="35000">
                <a:srgbClr val="FFFF00"/>
              </a:gs>
              <a:gs pos="17000">
                <a:srgbClr val="FFC000"/>
              </a:gs>
              <a:gs pos="0">
                <a:srgbClr val="FF0000"/>
              </a:gs>
              <a:gs pos="53000">
                <a:srgbClr val="92D050"/>
              </a:gs>
              <a:gs pos="72000">
                <a:schemeClr val="accent1">
                  <a:lumMod val="45000"/>
                  <a:lumOff val="55000"/>
                </a:schemeClr>
              </a:gs>
              <a:gs pos="98851">
                <a:schemeClr val="accent5">
                  <a:lumMod val="75000"/>
                </a:schemeClr>
              </a:gs>
              <a:gs pos="100000">
                <a:schemeClr val="accent4">
                  <a:lumMod val="50000"/>
                </a:schemeClr>
              </a:gs>
              <a:gs pos="89000">
                <a:schemeClr val="accent5">
                  <a:lumMod val="75000"/>
                </a:schemeClr>
              </a:gs>
            </a:gsLst>
            <a:lin ang="108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A17543FA-1C49-8561-F8F5-2175874371A3}"/>
              </a:ext>
            </a:extLst>
          </p:cNvPr>
          <p:cNvSpPr txBox="1"/>
          <p:nvPr/>
        </p:nvSpPr>
        <p:spPr>
          <a:xfrm>
            <a:off x="247579" y="3952401"/>
            <a:ext cx="2885704" cy="369332"/>
          </a:xfrm>
          <a:prstGeom prst="rect">
            <a:avLst/>
          </a:prstGeom>
          <a:noFill/>
        </p:spPr>
        <p:txBody>
          <a:bodyPr wrap="square" rtlCol="0">
            <a:spAutoFit/>
          </a:bodyPr>
          <a:lstStyle/>
          <a:p>
            <a:r>
              <a:rPr lang="en-GB"/>
              <a:t>Large language model</a:t>
            </a:r>
          </a:p>
        </p:txBody>
      </p:sp>
      <p:sp>
        <p:nvSpPr>
          <p:cNvPr id="14" name="TextBox 13">
            <a:extLst>
              <a:ext uri="{FF2B5EF4-FFF2-40B4-BE49-F238E27FC236}">
                <a16:creationId xmlns:a16="http://schemas.microsoft.com/office/drawing/2014/main" id="{C72FDC7C-E5B9-6B13-8CA1-6B570F0E4D18}"/>
              </a:ext>
            </a:extLst>
          </p:cNvPr>
          <p:cNvSpPr txBox="1"/>
          <p:nvPr/>
        </p:nvSpPr>
        <p:spPr>
          <a:xfrm rot="20675471">
            <a:off x="9723770" y="1147110"/>
            <a:ext cx="1792142" cy="369332"/>
          </a:xfrm>
          <a:prstGeom prst="rect">
            <a:avLst/>
          </a:prstGeom>
          <a:noFill/>
        </p:spPr>
        <p:txBody>
          <a:bodyPr wrap="square" rtlCol="0">
            <a:spAutoFit/>
          </a:bodyPr>
          <a:lstStyle/>
          <a:p>
            <a:r>
              <a:rPr lang="en-GB">
                <a:solidFill>
                  <a:schemeClr val="tx1">
                    <a:lumMod val="75000"/>
                    <a:lumOff val="25000"/>
                  </a:schemeClr>
                </a:solidFill>
              </a:rPr>
              <a:t>Political Biases</a:t>
            </a:r>
          </a:p>
        </p:txBody>
      </p:sp>
      <p:sp>
        <p:nvSpPr>
          <p:cNvPr id="2" name="TextBox 1">
            <a:extLst>
              <a:ext uri="{FF2B5EF4-FFF2-40B4-BE49-F238E27FC236}">
                <a16:creationId xmlns:a16="http://schemas.microsoft.com/office/drawing/2014/main" id="{4C69496B-B3CD-BDC4-6B92-F2980F6D143A}"/>
              </a:ext>
            </a:extLst>
          </p:cNvPr>
          <p:cNvSpPr txBox="1"/>
          <p:nvPr/>
        </p:nvSpPr>
        <p:spPr>
          <a:xfrm rot="20789551">
            <a:off x="9933702" y="1920253"/>
            <a:ext cx="1792142" cy="369332"/>
          </a:xfrm>
          <a:prstGeom prst="rect">
            <a:avLst/>
          </a:prstGeom>
          <a:noFill/>
        </p:spPr>
        <p:txBody>
          <a:bodyPr wrap="square" rtlCol="0">
            <a:spAutoFit/>
          </a:bodyPr>
          <a:lstStyle/>
          <a:p>
            <a:r>
              <a:rPr lang="en-GB">
                <a:solidFill>
                  <a:schemeClr val="tx1">
                    <a:lumMod val="75000"/>
                    <a:lumOff val="25000"/>
                  </a:schemeClr>
                </a:solidFill>
              </a:rPr>
              <a:t>Gender Biases</a:t>
            </a:r>
          </a:p>
        </p:txBody>
      </p:sp>
      <p:sp>
        <p:nvSpPr>
          <p:cNvPr id="5" name="TextBox 4">
            <a:extLst>
              <a:ext uri="{FF2B5EF4-FFF2-40B4-BE49-F238E27FC236}">
                <a16:creationId xmlns:a16="http://schemas.microsoft.com/office/drawing/2014/main" id="{BFFE35B3-D754-2CEE-BBAA-F95ADAF2A9EF}"/>
              </a:ext>
            </a:extLst>
          </p:cNvPr>
          <p:cNvSpPr txBox="1"/>
          <p:nvPr/>
        </p:nvSpPr>
        <p:spPr>
          <a:xfrm rot="20672028">
            <a:off x="9796928" y="2671529"/>
            <a:ext cx="1933018" cy="369332"/>
          </a:xfrm>
          <a:prstGeom prst="rect">
            <a:avLst/>
          </a:prstGeom>
          <a:noFill/>
        </p:spPr>
        <p:txBody>
          <a:bodyPr wrap="square" rtlCol="0">
            <a:spAutoFit/>
          </a:bodyPr>
          <a:lstStyle/>
          <a:p>
            <a:r>
              <a:rPr lang="en-GB">
                <a:solidFill>
                  <a:schemeClr val="tx1">
                    <a:lumMod val="75000"/>
                    <a:lumOff val="25000"/>
                  </a:schemeClr>
                </a:solidFill>
              </a:rPr>
              <a:t>Personality Biases</a:t>
            </a:r>
          </a:p>
        </p:txBody>
      </p:sp>
      <p:sp>
        <p:nvSpPr>
          <p:cNvPr id="6" name="TextBox 5">
            <a:extLst>
              <a:ext uri="{FF2B5EF4-FFF2-40B4-BE49-F238E27FC236}">
                <a16:creationId xmlns:a16="http://schemas.microsoft.com/office/drawing/2014/main" id="{E0EFD3DE-593C-B74A-95E5-72135B994ED7}"/>
              </a:ext>
            </a:extLst>
          </p:cNvPr>
          <p:cNvSpPr txBox="1"/>
          <p:nvPr/>
        </p:nvSpPr>
        <p:spPr>
          <a:xfrm rot="20724834">
            <a:off x="9999226" y="3467404"/>
            <a:ext cx="1940877" cy="369332"/>
          </a:xfrm>
          <a:prstGeom prst="rect">
            <a:avLst/>
          </a:prstGeom>
          <a:noFill/>
        </p:spPr>
        <p:txBody>
          <a:bodyPr wrap="square" rtlCol="0">
            <a:spAutoFit/>
          </a:bodyPr>
          <a:lstStyle/>
          <a:p>
            <a:r>
              <a:rPr lang="en-GB">
                <a:solidFill>
                  <a:schemeClr val="tx1">
                    <a:lumMod val="75000"/>
                    <a:lumOff val="25000"/>
                  </a:schemeClr>
                </a:solidFill>
              </a:rPr>
              <a:t>Historical Biases</a:t>
            </a:r>
          </a:p>
        </p:txBody>
      </p:sp>
      <p:sp>
        <p:nvSpPr>
          <p:cNvPr id="8" name="TextBox 7">
            <a:extLst>
              <a:ext uri="{FF2B5EF4-FFF2-40B4-BE49-F238E27FC236}">
                <a16:creationId xmlns:a16="http://schemas.microsoft.com/office/drawing/2014/main" id="{A32DF9D4-0073-41E0-D98F-D836F47337F9}"/>
              </a:ext>
            </a:extLst>
          </p:cNvPr>
          <p:cNvSpPr txBox="1"/>
          <p:nvPr/>
        </p:nvSpPr>
        <p:spPr>
          <a:xfrm rot="20819053">
            <a:off x="10633658" y="4212816"/>
            <a:ext cx="1264420" cy="369332"/>
          </a:xfrm>
          <a:prstGeom prst="rect">
            <a:avLst/>
          </a:prstGeom>
          <a:noFill/>
        </p:spPr>
        <p:txBody>
          <a:bodyPr wrap="square" rtlCol="0">
            <a:spAutoFit/>
          </a:bodyPr>
          <a:lstStyle/>
          <a:p>
            <a:r>
              <a:rPr lang="en-GB">
                <a:solidFill>
                  <a:schemeClr val="tx1">
                    <a:lumMod val="75000"/>
                    <a:lumOff val="25000"/>
                  </a:schemeClr>
                </a:solidFill>
              </a:rPr>
              <a:t>Race Biases</a:t>
            </a:r>
          </a:p>
        </p:txBody>
      </p:sp>
      <p:sp>
        <p:nvSpPr>
          <p:cNvPr id="11" name="TextBox 10">
            <a:extLst>
              <a:ext uri="{FF2B5EF4-FFF2-40B4-BE49-F238E27FC236}">
                <a16:creationId xmlns:a16="http://schemas.microsoft.com/office/drawing/2014/main" id="{A54AE303-86AC-7078-E60F-6B89E3A8E829}"/>
              </a:ext>
            </a:extLst>
          </p:cNvPr>
          <p:cNvSpPr txBox="1"/>
          <p:nvPr/>
        </p:nvSpPr>
        <p:spPr>
          <a:xfrm rot="20912344">
            <a:off x="11459331" y="4901557"/>
            <a:ext cx="956837" cy="369332"/>
          </a:xfrm>
          <a:prstGeom prst="rect">
            <a:avLst/>
          </a:prstGeom>
          <a:noFill/>
        </p:spPr>
        <p:txBody>
          <a:bodyPr wrap="square" rtlCol="0">
            <a:spAutoFit/>
          </a:bodyPr>
          <a:lstStyle/>
          <a:p>
            <a:r>
              <a:rPr lang="en-GB">
                <a:solidFill>
                  <a:schemeClr val="tx1">
                    <a:lumMod val="75000"/>
                    <a:lumOff val="25000"/>
                  </a:schemeClr>
                </a:solidFill>
              </a:rPr>
              <a:t>Etc.</a:t>
            </a:r>
          </a:p>
        </p:txBody>
      </p:sp>
    </p:spTree>
    <p:extLst>
      <p:ext uri="{BB962C8B-B14F-4D97-AF65-F5344CB8AC3E}">
        <p14:creationId xmlns:p14="http://schemas.microsoft.com/office/powerpoint/2010/main" val="3138077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4AAA502-5435-489E-9538-3A40E6C71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3176"/>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41409" y="738076"/>
            <a:ext cx="10874954" cy="1316689"/>
          </a:xfrm>
        </p:spPr>
        <p:txBody>
          <a:bodyPr>
            <a:noAutofit/>
          </a:bodyPr>
          <a:lstStyle/>
          <a:p>
            <a:pPr algn="ctr"/>
            <a:r>
              <a:rPr lang="en-US" sz="3600" b="1">
                <a:solidFill>
                  <a:srgbClr val="222222"/>
                </a:solidFill>
                <a:latin typeface="Montserrat"/>
                <a:cs typeface="Calibri"/>
              </a:rPr>
              <a:t>Generative AI for Cultural Heritage: </a:t>
            </a:r>
            <a:br>
              <a:rPr lang="en-US" sz="3600" b="1">
                <a:solidFill>
                  <a:srgbClr val="222222"/>
                </a:solidFill>
                <a:latin typeface="Montserrat"/>
                <a:cs typeface="Calibri"/>
              </a:rPr>
            </a:br>
            <a:r>
              <a:rPr lang="en-US" sz="3600" b="1">
                <a:solidFill>
                  <a:srgbClr val="222222"/>
                </a:solidFill>
                <a:latin typeface="Montserrat"/>
                <a:cs typeface="Calibri"/>
              </a:rPr>
              <a:t>co-designing for auditing harms &amp; uses</a:t>
            </a:r>
            <a:endParaRPr lang="en-US" sz="3600" b="1"/>
          </a:p>
        </p:txBody>
      </p:sp>
      <p:pic>
        <p:nvPicPr>
          <p:cNvPr id="4" name="Picture 2" descr="PHAWM logo">
            <a:extLst>
              <a:ext uri="{FF2B5EF4-FFF2-40B4-BE49-F238E27FC236}">
                <a16:creationId xmlns:a16="http://schemas.microsoft.com/office/drawing/2014/main" id="{112CD5DA-5881-98A2-F801-585FFCE892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7768" y="1981811"/>
            <a:ext cx="10916463" cy="2510785"/>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C9AC0290-4702-4519-B0F4-C2A4688099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1086" y="6171946"/>
            <a:ext cx="105156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E42378B-2E28-4810-8421-7A473A40E3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887492"/>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6" name="Rectangle 15">
            <a:extLst>
              <a:ext uri="{FF2B5EF4-FFF2-40B4-BE49-F238E27FC236}">
                <a16:creationId xmlns:a16="http://schemas.microsoft.com/office/drawing/2014/main" id="{0D91DD17-237F-4811-BC0E-128EB1BD7C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953976"/>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5" name="Picture 4">
            <a:extLst>
              <a:ext uri="{FF2B5EF4-FFF2-40B4-BE49-F238E27FC236}">
                <a16:creationId xmlns:a16="http://schemas.microsoft.com/office/drawing/2014/main" id="{955B1799-D47B-F4E6-CE10-E91FA2CE749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0" y="-8894"/>
            <a:ext cx="1539476" cy="1057656"/>
          </a:xfrm>
          <a:prstGeom prst="rect">
            <a:avLst/>
          </a:prstGeom>
        </p:spPr>
      </p:pic>
      <p:sp>
        <p:nvSpPr>
          <p:cNvPr id="3" name="Title 1">
            <a:extLst>
              <a:ext uri="{FF2B5EF4-FFF2-40B4-BE49-F238E27FC236}">
                <a16:creationId xmlns:a16="http://schemas.microsoft.com/office/drawing/2014/main" id="{6460C60E-F3F2-AEF9-1C6F-EB904E94F67B}"/>
              </a:ext>
            </a:extLst>
          </p:cNvPr>
          <p:cNvSpPr txBox="1">
            <a:spLocks/>
          </p:cNvSpPr>
          <p:nvPr/>
        </p:nvSpPr>
        <p:spPr>
          <a:xfrm>
            <a:off x="541409" y="4492596"/>
            <a:ext cx="10874954" cy="1408741"/>
          </a:xfrm>
          <a:prstGeom prst="rect">
            <a:avLst/>
          </a:prstGeom>
        </p:spPr>
        <p:txBody>
          <a:bodyPr vert="horz" lIns="91440" tIns="45720" rIns="91440" bIns="45720" rtlCol="0" anchor="b">
            <a:noAutofit/>
          </a:bodyPr>
          <a:lstStyle>
            <a:lvl1pPr algn="l" defTabSz="914400" rtl="0" eaLnBrk="1" latinLnBrk="0" hangingPunct="1">
              <a:lnSpc>
                <a:spcPct val="85000"/>
              </a:lnSpc>
              <a:spcBef>
                <a:spcPct val="0"/>
              </a:spcBef>
              <a:buNone/>
              <a:defRPr sz="8000" kern="1200" spc="-50" baseline="0">
                <a:solidFill>
                  <a:schemeClr val="tx1">
                    <a:lumMod val="85000"/>
                    <a:lumOff val="15000"/>
                  </a:schemeClr>
                </a:solidFill>
                <a:latin typeface="+mj-lt"/>
                <a:ea typeface="+mj-ea"/>
                <a:cs typeface="+mj-cs"/>
              </a:defRPr>
            </a:lvl1pPr>
          </a:lstStyle>
          <a:p>
            <a:pPr algn="ctr"/>
            <a:r>
              <a:rPr lang="en-US" sz="3600">
                <a:latin typeface="Calibri"/>
                <a:cs typeface="Calibri"/>
              </a:rPr>
              <a:t>Participatory Workshop</a:t>
            </a:r>
          </a:p>
          <a:p>
            <a:pPr algn="ctr"/>
            <a:r>
              <a:rPr lang="en-US" sz="2400">
                <a:latin typeface="Calibri"/>
                <a:cs typeface="Calibri"/>
              </a:rPr>
              <a:t>10</a:t>
            </a:r>
            <a:r>
              <a:rPr lang="en-US" sz="2400" baseline="30000">
                <a:latin typeface="Calibri"/>
                <a:cs typeface="Calibri"/>
              </a:rPr>
              <a:t>th</a:t>
            </a:r>
            <a:r>
              <a:rPr lang="en-US" sz="2400">
                <a:latin typeface="Calibri"/>
                <a:cs typeface="Calibri"/>
              </a:rPr>
              <a:t> December 2024, 12:30-15:30</a:t>
            </a:r>
          </a:p>
        </p:txBody>
      </p:sp>
    </p:spTree>
    <p:extLst>
      <p:ext uri="{BB962C8B-B14F-4D97-AF65-F5344CB8AC3E}">
        <p14:creationId xmlns:p14="http://schemas.microsoft.com/office/powerpoint/2010/main" val="109857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7" name="Rectangle 26">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29" name="Straight Connector 28">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1" name="Rectangle 30">
            <a:extLst>
              <a:ext uri="{FF2B5EF4-FFF2-40B4-BE49-F238E27FC236}">
                <a16:creationId xmlns:a16="http://schemas.microsoft.com/office/drawing/2014/main" id="{FA4CD5CB-D209-4D70-8CA4-629731C592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18F1D6-2796-78F3-2466-FAF13F69DB17}"/>
              </a:ext>
            </a:extLst>
          </p:cNvPr>
          <p:cNvSpPr>
            <a:spLocks noGrp="1"/>
          </p:cNvSpPr>
          <p:nvPr>
            <p:ph type="title"/>
          </p:nvPr>
        </p:nvSpPr>
        <p:spPr>
          <a:xfrm>
            <a:off x="6939748" y="639097"/>
            <a:ext cx="4473927" cy="3698930"/>
          </a:xfrm>
        </p:spPr>
        <p:txBody>
          <a:bodyPr vert="horz" lIns="91440" tIns="45720" rIns="91440" bIns="45720" rtlCol="0" anchor="b">
            <a:normAutofit/>
          </a:bodyPr>
          <a:lstStyle/>
          <a:p>
            <a:r>
              <a:rPr lang="en-US">
                <a:solidFill>
                  <a:schemeClr val="tx1">
                    <a:lumMod val="85000"/>
                    <a:lumOff val="15000"/>
                  </a:schemeClr>
                </a:solidFill>
              </a:rPr>
              <a:t>What are political biases of LLMS?</a:t>
            </a:r>
            <a:endParaRPr lang="en-US">
              <a:solidFill>
                <a:schemeClr val="tx1">
                  <a:lumMod val="85000"/>
                  <a:lumOff val="15000"/>
                </a:schemeClr>
              </a:solidFill>
              <a:ea typeface="Calibri Light"/>
              <a:cs typeface="Calibri Light"/>
            </a:endParaRPr>
          </a:p>
        </p:txBody>
      </p:sp>
      <p:pic>
        <p:nvPicPr>
          <p:cNvPr id="3" name="Picture 2" descr="A diagram of political right&#10;&#10;Description automatically generated with medium confidence">
            <a:extLst>
              <a:ext uri="{FF2B5EF4-FFF2-40B4-BE49-F238E27FC236}">
                <a16:creationId xmlns:a16="http://schemas.microsoft.com/office/drawing/2014/main" id="{E2684B7E-978E-0819-7863-5EAEBDCB6430}"/>
              </a:ext>
            </a:extLst>
          </p:cNvPr>
          <p:cNvPicPr>
            <a:picLocks noChangeAspect="1"/>
          </p:cNvPicPr>
          <p:nvPr/>
        </p:nvPicPr>
        <p:blipFill>
          <a:blip r:embed="rId3"/>
          <a:stretch>
            <a:fillRect/>
          </a:stretch>
        </p:blipFill>
        <p:spPr>
          <a:xfrm>
            <a:off x="1771514" y="640081"/>
            <a:ext cx="4637187" cy="5054156"/>
          </a:xfrm>
          <a:prstGeom prst="rect">
            <a:avLst/>
          </a:prstGeom>
        </p:spPr>
      </p:pic>
      <p:cxnSp>
        <p:nvCxnSpPr>
          <p:cNvPr id="33" name="Straight Connector 32">
            <a:extLst>
              <a:ext uri="{FF2B5EF4-FFF2-40B4-BE49-F238E27FC236}">
                <a16:creationId xmlns:a16="http://schemas.microsoft.com/office/drawing/2014/main" id="{5C6A2BAE-B461-4B55-8E1F-0722ABDD13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209305" y="4343400"/>
            <a:ext cx="32004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B4C27B90-DF2B-4D00-BA07-18ED774CD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7" name="Rectangle 36">
            <a:extLst>
              <a:ext uri="{FF2B5EF4-FFF2-40B4-BE49-F238E27FC236}">
                <a16:creationId xmlns:a16="http://schemas.microsoft.com/office/drawing/2014/main" id="{593ACC25-C262-417A-8AA9-0641C772B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937237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graph with red lines&#10;&#10;Description automatically generated">
            <a:extLst>
              <a:ext uri="{FF2B5EF4-FFF2-40B4-BE49-F238E27FC236}">
                <a16:creationId xmlns:a16="http://schemas.microsoft.com/office/drawing/2014/main" id="{CE05D67E-E1DA-3067-B10C-AD21C54310FD}"/>
              </a:ext>
            </a:extLst>
          </p:cNvPr>
          <p:cNvPicPr>
            <a:picLocks noChangeAspect="1"/>
          </p:cNvPicPr>
          <p:nvPr/>
        </p:nvPicPr>
        <p:blipFill>
          <a:blip r:embed="rId3"/>
          <a:stretch>
            <a:fillRect/>
          </a:stretch>
        </p:blipFill>
        <p:spPr>
          <a:xfrm>
            <a:off x="6515810" y="2049597"/>
            <a:ext cx="5210909" cy="4515851"/>
          </a:xfrm>
          <a:prstGeom prst="rect">
            <a:avLst/>
          </a:prstGeom>
        </p:spPr>
      </p:pic>
      <p:pic>
        <p:nvPicPr>
          <p:cNvPr id="8" name="Picture 7" descr="A graph with a red line&#10;&#10;Description automatically generated">
            <a:extLst>
              <a:ext uri="{FF2B5EF4-FFF2-40B4-BE49-F238E27FC236}">
                <a16:creationId xmlns:a16="http://schemas.microsoft.com/office/drawing/2014/main" id="{CC17C480-372A-AE49-53C0-8E55ADFCFE33}"/>
              </a:ext>
            </a:extLst>
          </p:cNvPr>
          <p:cNvPicPr>
            <a:picLocks noChangeAspect="1"/>
          </p:cNvPicPr>
          <p:nvPr/>
        </p:nvPicPr>
        <p:blipFill>
          <a:blip r:embed="rId4"/>
          <a:stretch>
            <a:fillRect/>
          </a:stretch>
        </p:blipFill>
        <p:spPr>
          <a:xfrm>
            <a:off x="1077560" y="2049822"/>
            <a:ext cx="4769750" cy="4261852"/>
          </a:xfrm>
          <a:prstGeom prst="rect">
            <a:avLst/>
          </a:prstGeom>
        </p:spPr>
      </p:pic>
      <p:sp>
        <p:nvSpPr>
          <p:cNvPr id="5" name="Title 1">
            <a:extLst>
              <a:ext uri="{FF2B5EF4-FFF2-40B4-BE49-F238E27FC236}">
                <a16:creationId xmlns:a16="http://schemas.microsoft.com/office/drawing/2014/main" id="{9E41F91D-A66F-25BF-9946-D9EA74DBF99B}"/>
              </a:ext>
            </a:extLst>
          </p:cNvPr>
          <p:cNvSpPr>
            <a:spLocks noGrp="1"/>
          </p:cNvSpPr>
          <p:nvPr>
            <p:ph type="title"/>
          </p:nvPr>
        </p:nvSpPr>
        <p:spPr>
          <a:xfrm>
            <a:off x="1097280" y="286603"/>
            <a:ext cx="7643949" cy="1450757"/>
          </a:xfrm>
        </p:spPr>
        <p:txBody>
          <a:bodyPr>
            <a:normAutofit/>
          </a:bodyPr>
          <a:lstStyle/>
          <a:p>
            <a:r>
              <a:rPr lang="en-GB">
                <a:solidFill>
                  <a:schemeClr val="accent1">
                    <a:lumMod val="75000"/>
                  </a:schemeClr>
                </a:solidFill>
                <a:latin typeface="+mn-lt"/>
                <a:cs typeface="Calibri Light"/>
              </a:rPr>
              <a:t>PRISM for Political Compass</a:t>
            </a:r>
            <a:endParaRPr lang="en-US">
              <a:solidFill>
                <a:schemeClr val="accent1">
                  <a:lumMod val="75000"/>
                </a:schemeClr>
              </a:solidFill>
              <a:latin typeface="+mn-lt"/>
              <a:cs typeface="Calibri Light"/>
            </a:endParaRPr>
          </a:p>
        </p:txBody>
      </p:sp>
    </p:spTree>
    <p:extLst>
      <p:ext uri="{BB962C8B-B14F-4D97-AF65-F5344CB8AC3E}">
        <p14:creationId xmlns:p14="http://schemas.microsoft.com/office/powerpoint/2010/main" val="762995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FADB77C-F9BE-718D-9DD0-564CD85497E1}"/>
              </a:ext>
            </a:extLst>
          </p:cNvPr>
          <p:cNvSpPr>
            <a:spLocks noGrp="1"/>
          </p:cNvSpPr>
          <p:nvPr>
            <p:ph type="title"/>
          </p:nvPr>
        </p:nvSpPr>
        <p:spPr/>
        <p:txBody>
          <a:bodyPr/>
          <a:lstStyle/>
          <a:p>
            <a:r>
              <a:rPr lang="en-US">
                <a:solidFill>
                  <a:schemeClr val="accent1">
                    <a:lumMod val="75000"/>
                  </a:schemeClr>
                </a:solidFill>
                <a:latin typeface="+mn-lt"/>
                <a:cs typeface="Calibri Light"/>
              </a:rPr>
              <a:t>PRISM for Political Compass</a:t>
            </a:r>
            <a:r>
              <a:rPr lang="en-US">
                <a:ea typeface="+mj-lt"/>
                <a:cs typeface="+mj-lt"/>
              </a:rPr>
              <a:t> </a:t>
            </a:r>
            <a:endParaRPr lang="en-US"/>
          </a:p>
        </p:txBody>
      </p:sp>
      <p:pic>
        <p:nvPicPr>
          <p:cNvPr id="4" name="Picture 3" descr="A graph with a red line&#10;&#10;Description automatically generated">
            <a:extLst>
              <a:ext uri="{FF2B5EF4-FFF2-40B4-BE49-F238E27FC236}">
                <a16:creationId xmlns:a16="http://schemas.microsoft.com/office/drawing/2014/main" id="{714E4C0C-2790-E825-78CF-48DBE9ADAE54}"/>
              </a:ext>
            </a:extLst>
          </p:cNvPr>
          <p:cNvPicPr>
            <a:picLocks noChangeAspect="1"/>
          </p:cNvPicPr>
          <p:nvPr/>
        </p:nvPicPr>
        <p:blipFill>
          <a:blip r:embed="rId3"/>
          <a:stretch>
            <a:fillRect/>
          </a:stretch>
        </p:blipFill>
        <p:spPr>
          <a:xfrm>
            <a:off x="940829" y="2143760"/>
            <a:ext cx="4743014" cy="4114800"/>
          </a:xfrm>
          <a:prstGeom prst="rect">
            <a:avLst/>
          </a:prstGeom>
        </p:spPr>
      </p:pic>
      <p:pic>
        <p:nvPicPr>
          <p:cNvPr id="5" name="Picture 4" descr="A graph with a red line&#10;&#10;Description automatically generated">
            <a:extLst>
              <a:ext uri="{FF2B5EF4-FFF2-40B4-BE49-F238E27FC236}">
                <a16:creationId xmlns:a16="http://schemas.microsoft.com/office/drawing/2014/main" id="{2F4B271B-D916-99BF-9B83-5F809E563124}"/>
              </a:ext>
            </a:extLst>
          </p:cNvPr>
          <p:cNvPicPr>
            <a:picLocks noChangeAspect="1"/>
          </p:cNvPicPr>
          <p:nvPr/>
        </p:nvPicPr>
        <p:blipFill>
          <a:blip r:embed="rId4"/>
          <a:stretch>
            <a:fillRect/>
          </a:stretch>
        </p:blipFill>
        <p:spPr>
          <a:xfrm>
            <a:off x="6459529" y="2143760"/>
            <a:ext cx="4743014" cy="4114800"/>
          </a:xfrm>
          <a:prstGeom prst="rect">
            <a:avLst/>
          </a:prstGeom>
        </p:spPr>
      </p:pic>
    </p:spTree>
    <p:extLst>
      <p:ext uri="{BB962C8B-B14F-4D97-AF65-F5344CB8AC3E}">
        <p14:creationId xmlns:p14="http://schemas.microsoft.com/office/powerpoint/2010/main" val="3220610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8984C93F-0444-8AC4-127A-146DDC056420}"/>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0876DB65-F35A-3234-718F-E53955506EB1}"/>
              </a:ext>
            </a:extLst>
          </p:cNvPr>
          <p:cNvGrpSpPr/>
          <p:nvPr/>
        </p:nvGrpSpPr>
        <p:grpSpPr>
          <a:xfrm>
            <a:off x="585429" y="996336"/>
            <a:ext cx="10584628" cy="5631342"/>
            <a:chOff x="642938" y="331335"/>
            <a:chExt cx="11110264" cy="5038967"/>
          </a:xfrm>
        </p:grpSpPr>
        <p:sp>
          <p:nvSpPr>
            <p:cNvPr id="12" name="Rectangle 11">
              <a:extLst>
                <a:ext uri="{FF2B5EF4-FFF2-40B4-BE49-F238E27FC236}">
                  <a16:creationId xmlns:a16="http://schemas.microsoft.com/office/drawing/2014/main" id="{ED64CFBB-EE8B-C0FF-7385-AA74B1971701}"/>
                </a:ext>
              </a:extLst>
            </p:cNvPr>
            <p:cNvSpPr/>
            <p:nvPr/>
          </p:nvSpPr>
          <p:spPr>
            <a:xfrm>
              <a:off x="642938" y="331335"/>
              <a:ext cx="11110264" cy="5038967"/>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nvGrpSpPr>
            <p:cNvPr id="14" name="Group 13">
              <a:extLst>
                <a:ext uri="{FF2B5EF4-FFF2-40B4-BE49-F238E27FC236}">
                  <a16:creationId xmlns:a16="http://schemas.microsoft.com/office/drawing/2014/main" id="{89035A61-380D-9678-6CCB-A52032EAE437}"/>
                </a:ext>
              </a:extLst>
            </p:cNvPr>
            <p:cNvGrpSpPr/>
            <p:nvPr/>
          </p:nvGrpSpPr>
          <p:grpSpPr>
            <a:xfrm>
              <a:off x="807986" y="442586"/>
              <a:ext cx="10504531" cy="4836422"/>
              <a:chOff x="807986" y="442586"/>
              <a:chExt cx="10504531" cy="4836422"/>
            </a:xfrm>
          </p:grpSpPr>
          <p:pic>
            <p:nvPicPr>
              <p:cNvPr id="15" name="Picture 14">
                <a:extLst>
                  <a:ext uri="{FF2B5EF4-FFF2-40B4-BE49-F238E27FC236}">
                    <a16:creationId xmlns:a16="http://schemas.microsoft.com/office/drawing/2014/main" id="{F46785F3-CC05-5D00-D8FD-604B05F0F2CA}"/>
                  </a:ext>
                </a:extLst>
              </p:cNvPr>
              <p:cNvPicPr>
                <a:picLocks noChangeAspect="1"/>
              </p:cNvPicPr>
              <p:nvPr/>
            </p:nvPicPr>
            <p:blipFill>
              <a:blip r:embed="rId3"/>
              <a:stretch>
                <a:fillRect/>
              </a:stretch>
            </p:blipFill>
            <p:spPr>
              <a:xfrm>
                <a:off x="4399749" y="468562"/>
                <a:ext cx="3471267" cy="2290166"/>
              </a:xfrm>
              <a:prstGeom prst="rect">
                <a:avLst/>
              </a:prstGeom>
            </p:spPr>
          </p:pic>
          <p:pic>
            <p:nvPicPr>
              <p:cNvPr id="16" name="Picture 15">
                <a:extLst>
                  <a:ext uri="{FF2B5EF4-FFF2-40B4-BE49-F238E27FC236}">
                    <a16:creationId xmlns:a16="http://schemas.microsoft.com/office/drawing/2014/main" id="{A5349D63-8BF2-AE94-4A3A-3B4373A7CD90}"/>
                  </a:ext>
                </a:extLst>
              </p:cNvPr>
              <p:cNvPicPr>
                <a:picLocks noChangeAspect="1"/>
              </p:cNvPicPr>
              <p:nvPr/>
            </p:nvPicPr>
            <p:blipFill>
              <a:blip r:embed="rId4"/>
              <a:stretch>
                <a:fillRect/>
              </a:stretch>
            </p:blipFill>
            <p:spPr>
              <a:xfrm>
                <a:off x="1067370" y="442586"/>
                <a:ext cx="3332379" cy="2316142"/>
              </a:xfrm>
              <a:prstGeom prst="rect">
                <a:avLst/>
              </a:prstGeom>
              <a:noFill/>
            </p:spPr>
          </p:pic>
          <p:pic>
            <p:nvPicPr>
              <p:cNvPr id="17" name="Picture 16">
                <a:extLst>
                  <a:ext uri="{FF2B5EF4-FFF2-40B4-BE49-F238E27FC236}">
                    <a16:creationId xmlns:a16="http://schemas.microsoft.com/office/drawing/2014/main" id="{BD90206C-E60B-152D-04F8-94CE14A181FE}"/>
                  </a:ext>
                </a:extLst>
              </p:cNvPr>
              <p:cNvPicPr>
                <a:picLocks noChangeAspect="1"/>
              </p:cNvPicPr>
              <p:nvPr/>
            </p:nvPicPr>
            <p:blipFill>
              <a:blip r:embed="rId5"/>
              <a:stretch>
                <a:fillRect/>
              </a:stretch>
            </p:blipFill>
            <p:spPr>
              <a:xfrm>
                <a:off x="7856133" y="454472"/>
                <a:ext cx="3440925" cy="2324803"/>
              </a:xfrm>
              <a:prstGeom prst="rect">
                <a:avLst/>
              </a:prstGeom>
              <a:noFill/>
            </p:spPr>
          </p:pic>
          <p:pic>
            <p:nvPicPr>
              <p:cNvPr id="18" name="Picture 17">
                <a:extLst>
                  <a:ext uri="{FF2B5EF4-FFF2-40B4-BE49-F238E27FC236}">
                    <a16:creationId xmlns:a16="http://schemas.microsoft.com/office/drawing/2014/main" id="{80DD434D-C8DF-647D-74C2-BF5772A99E90}"/>
                  </a:ext>
                </a:extLst>
              </p:cNvPr>
              <p:cNvPicPr>
                <a:picLocks noChangeAspect="1"/>
              </p:cNvPicPr>
              <p:nvPr/>
            </p:nvPicPr>
            <p:blipFill>
              <a:blip r:embed="rId6"/>
              <a:stretch>
                <a:fillRect/>
              </a:stretch>
            </p:blipFill>
            <p:spPr>
              <a:xfrm>
                <a:off x="807986" y="2748657"/>
                <a:ext cx="3570813" cy="2497984"/>
              </a:xfrm>
              <a:prstGeom prst="rect">
                <a:avLst/>
              </a:prstGeom>
              <a:noFill/>
            </p:spPr>
          </p:pic>
          <p:pic>
            <p:nvPicPr>
              <p:cNvPr id="19" name="Picture 18">
                <a:extLst>
                  <a:ext uri="{FF2B5EF4-FFF2-40B4-BE49-F238E27FC236}">
                    <a16:creationId xmlns:a16="http://schemas.microsoft.com/office/drawing/2014/main" id="{56D28635-74EC-6E4A-1BF9-0F355DCE2D86}"/>
                  </a:ext>
                </a:extLst>
              </p:cNvPr>
              <p:cNvPicPr>
                <a:picLocks noChangeAspect="1"/>
              </p:cNvPicPr>
              <p:nvPr/>
            </p:nvPicPr>
            <p:blipFill>
              <a:blip r:embed="rId7"/>
              <a:stretch>
                <a:fillRect/>
              </a:stretch>
            </p:blipFill>
            <p:spPr>
              <a:xfrm>
                <a:off x="4397888" y="2737729"/>
                <a:ext cx="3458245" cy="2541279"/>
              </a:xfrm>
              <a:prstGeom prst="rect">
                <a:avLst/>
              </a:prstGeom>
              <a:noFill/>
            </p:spPr>
          </p:pic>
          <p:pic>
            <p:nvPicPr>
              <p:cNvPr id="20" name="Picture 19">
                <a:extLst>
                  <a:ext uri="{FF2B5EF4-FFF2-40B4-BE49-F238E27FC236}">
                    <a16:creationId xmlns:a16="http://schemas.microsoft.com/office/drawing/2014/main" id="{26F3ACB8-81B4-A19A-2AC2-3A2DB0CF4838}"/>
                  </a:ext>
                </a:extLst>
              </p:cNvPr>
              <p:cNvPicPr>
                <a:picLocks noChangeAspect="1"/>
              </p:cNvPicPr>
              <p:nvPr/>
            </p:nvPicPr>
            <p:blipFill>
              <a:blip r:embed="rId8"/>
              <a:stretch>
                <a:fillRect/>
              </a:stretch>
            </p:blipFill>
            <p:spPr>
              <a:xfrm>
                <a:off x="7871590" y="2758728"/>
                <a:ext cx="3440927" cy="2350780"/>
              </a:xfrm>
              <a:prstGeom prst="rect">
                <a:avLst/>
              </a:prstGeom>
              <a:noFill/>
            </p:spPr>
          </p:pic>
        </p:grpSp>
      </p:grpSp>
      <p:sp>
        <p:nvSpPr>
          <p:cNvPr id="4" name="Title 3">
            <a:extLst>
              <a:ext uri="{FF2B5EF4-FFF2-40B4-BE49-F238E27FC236}">
                <a16:creationId xmlns:a16="http://schemas.microsoft.com/office/drawing/2014/main" id="{675CA1C5-F9C2-D0B7-E861-30C484C82AF9}"/>
              </a:ext>
            </a:extLst>
          </p:cNvPr>
          <p:cNvSpPr>
            <a:spLocks noGrp="1"/>
          </p:cNvSpPr>
          <p:nvPr>
            <p:ph type="title"/>
          </p:nvPr>
        </p:nvSpPr>
        <p:spPr>
          <a:xfrm>
            <a:off x="1107440" y="93563"/>
            <a:ext cx="10058400" cy="902117"/>
          </a:xfrm>
        </p:spPr>
        <p:txBody>
          <a:bodyPr/>
          <a:lstStyle/>
          <a:p>
            <a:r>
              <a:rPr lang="en-US">
                <a:solidFill>
                  <a:schemeClr val="accent1">
                    <a:lumMod val="75000"/>
                  </a:schemeClr>
                </a:solidFill>
                <a:latin typeface="+mn-lt"/>
                <a:cs typeface="Calibri Light"/>
              </a:rPr>
              <a:t>PRISM for Political Compass</a:t>
            </a:r>
          </a:p>
        </p:txBody>
      </p:sp>
    </p:spTree>
    <p:extLst>
      <p:ext uri="{BB962C8B-B14F-4D97-AF65-F5344CB8AC3E}">
        <p14:creationId xmlns:p14="http://schemas.microsoft.com/office/powerpoint/2010/main" val="2069937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F1D6-2796-78F3-2466-FAF13F69DB17}"/>
              </a:ext>
            </a:extLst>
          </p:cNvPr>
          <p:cNvSpPr>
            <a:spLocks noGrp="1"/>
          </p:cNvSpPr>
          <p:nvPr>
            <p:ph type="title"/>
          </p:nvPr>
        </p:nvSpPr>
        <p:spPr>
          <a:xfrm>
            <a:off x="3333252" y="1317741"/>
            <a:ext cx="8748780" cy="3686015"/>
          </a:xfrm>
        </p:spPr>
        <p:txBody>
          <a:bodyPr vert="horz" lIns="91440" tIns="45720" rIns="91440" bIns="45720" rtlCol="0" anchor="b">
            <a:normAutofit/>
          </a:bodyPr>
          <a:lstStyle/>
          <a:p>
            <a:r>
              <a:rPr lang="en-US">
                <a:solidFill>
                  <a:schemeClr val="tx1">
                    <a:lumMod val="85000"/>
                    <a:lumOff val="15000"/>
                  </a:schemeClr>
                </a:solidFill>
              </a:rPr>
              <a:t>What biases/measures would you like PRISM to detect</a:t>
            </a:r>
            <a:r>
              <a:rPr lang="en-US" sz="5400">
                <a:solidFill>
                  <a:schemeClr val="tx1">
                    <a:lumMod val="85000"/>
                    <a:lumOff val="15000"/>
                  </a:schemeClr>
                </a:solidFill>
                <a:latin typeface="Calibri"/>
                <a:ea typeface="Calibri Light"/>
                <a:cs typeface="Calibri Light"/>
              </a:rPr>
              <a:t>?</a:t>
            </a:r>
          </a:p>
          <a:p>
            <a:endParaRPr lang="en-US">
              <a:solidFill>
                <a:schemeClr val="tx1">
                  <a:lumMod val="85000"/>
                  <a:lumOff val="15000"/>
                </a:schemeClr>
              </a:solidFill>
              <a:ea typeface="Calibri Light"/>
              <a:cs typeface="Calibri Light"/>
            </a:endParaRPr>
          </a:p>
        </p:txBody>
      </p:sp>
      <p:sp>
        <p:nvSpPr>
          <p:cNvPr id="9" name="Rectangle 8">
            <a:extLst>
              <a:ext uri="{FF2B5EF4-FFF2-40B4-BE49-F238E27FC236}">
                <a16:creationId xmlns:a16="http://schemas.microsoft.com/office/drawing/2014/main" id="{EB1836F0-F9E0-4D93-9BDD-7EEC6EA05F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nvSpPr>
        <p:spPr bwMode="white">
          <a:xfrm>
            <a:off x="0" y="0"/>
            <a:ext cx="12192001" cy="63343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cxnSp>
        <p:nvCxnSpPr>
          <p:cNvPr id="10" name="Straight Connector 9">
            <a:extLst>
              <a:ext uri="{FF2B5EF4-FFF2-40B4-BE49-F238E27FC236}">
                <a16:creationId xmlns:a16="http://schemas.microsoft.com/office/drawing/2014/main" id="{AA03116F-6927-AF0E-D137-FB6FD00636FB}"/>
              </a:ext>
            </a:extLst>
          </p:cNvPr>
          <p:cNvCxnSpPr>
            <a:cxnSpLocks/>
          </p:cNvCxnSpPr>
          <p:nvPr/>
        </p:nvCxnSpPr>
        <p:spPr>
          <a:xfrm>
            <a:off x="537590" y="3503183"/>
            <a:ext cx="1115568"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1" name="Isosceles Triangle 10">
            <a:extLst>
              <a:ext uri="{FF2B5EF4-FFF2-40B4-BE49-F238E27FC236}">
                <a16:creationId xmlns:a16="http://schemas.microsoft.com/office/drawing/2014/main" id="{3AAEA84D-C05C-F1D2-98E9-7DDC28DD8220}"/>
              </a:ext>
            </a:extLst>
          </p:cNvPr>
          <p:cNvSpPr/>
          <p:nvPr/>
        </p:nvSpPr>
        <p:spPr>
          <a:xfrm rot="14538554">
            <a:off x="1682374" y="2637953"/>
            <a:ext cx="740664" cy="1280160"/>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pic>
        <p:nvPicPr>
          <p:cNvPr id="13" name="Graphic 28" descr="Pyramid Shape with solid fill">
            <a:extLst>
              <a:ext uri="{FF2B5EF4-FFF2-40B4-BE49-F238E27FC236}">
                <a16:creationId xmlns:a16="http://schemas.microsoft.com/office/drawing/2014/main" id="{7C61EC7B-FD05-5D78-F063-BEDD5F1F45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5071" y="2618140"/>
            <a:ext cx="1770087" cy="1770087"/>
          </a:xfrm>
          <a:prstGeom prst="rect">
            <a:avLst/>
          </a:prstGeom>
        </p:spPr>
      </p:pic>
    </p:spTree>
    <p:extLst>
      <p:ext uri="{BB962C8B-B14F-4D97-AF65-F5344CB8AC3E}">
        <p14:creationId xmlns:p14="http://schemas.microsoft.com/office/powerpoint/2010/main" val="2559683024"/>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B7F3A7-F865-C9C2-A2D1-D5FEF647DD07}"/>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5925F4A6-AF43-D518-F301-89812667E9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57BB7ECC-C1E0-A9B3-A7CF-ADCEAD1B8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03696B0C-2247-91AD-FBD1-7312F87B59F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54D87694-53BE-2127-F972-87F388129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8D1B792-B199-A966-6F93-EEC55392F7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7E3C8CE-0A3F-9F0A-6544-F73D00439F0E}"/>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a:latin typeface="Calibri"/>
                <a:ea typeface="Calibri Light"/>
                <a:cs typeface="Calibri Light"/>
              </a:rPr>
              <a:t>Thinking beyond PRISM</a:t>
            </a:r>
          </a:p>
        </p:txBody>
      </p:sp>
      <p:sp>
        <p:nvSpPr>
          <p:cNvPr id="19" name="Rectangle 18">
            <a:extLst>
              <a:ext uri="{FF2B5EF4-FFF2-40B4-BE49-F238E27FC236}">
                <a16:creationId xmlns:a16="http://schemas.microsoft.com/office/drawing/2014/main" id="{FB51DCE0-249E-9D27-6A5B-5301C7DC78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645328C0-3832-02A3-62EC-02B1BF241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7" name="Graphic 6" descr="Thought with solid fill">
            <a:extLst>
              <a:ext uri="{FF2B5EF4-FFF2-40B4-BE49-F238E27FC236}">
                <a16:creationId xmlns:a16="http://schemas.microsoft.com/office/drawing/2014/main" id="{95C919C9-9E43-8CEC-1FF4-970D732AFB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01078" y="2640758"/>
            <a:ext cx="1636644" cy="1636644"/>
          </a:xfrm>
          <a:prstGeom prst="rect">
            <a:avLst/>
          </a:prstGeom>
        </p:spPr>
      </p:pic>
    </p:spTree>
    <p:extLst>
      <p:ext uri="{BB962C8B-B14F-4D97-AF65-F5344CB8AC3E}">
        <p14:creationId xmlns:p14="http://schemas.microsoft.com/office/powerpoint/2010/main" val="11778073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F1D6-2796-78F3-2466-FAF13F69DB17}"/>
              </a:ext>
            </a:extLst>
          </p:cNvPr>
          <p:cNvSpPr>
            <a:spLocks noGrp="1"/>
          </p:cNvSpPr>
          <p:nvPr>
            <p:ph type="title"/>
          </p:nvPr>
        </p:nvSpPr>
        <p:spPr/>
        <p:txBody>
          <a:bodyPr>
            <a:normAutofit/>
          </a:bodyPr>
          <a:lstStyle/>
          <a:p>
            <a:r>
              <a:rPr lang="en-US">
                <a:solidFill>
                  <a:schemeClr val="accent1">
                    <a:lumMod val="75000"/>
                  </a:schemeClr>
                </a:solidFill>
                <a:latin typeface="+mn-lt"/>
                <a:cs typeface="Calibri Light"/>
              </a:rPr>
              <a:t>Measuring Metadata Accuracy</a:t>
            </a:r>
            <a:endParaRPr lang="en-US">
              <a:solidFill>
                <a:schemeClr val="accent1">
                  <a:lumMod val="75000"/>
                </a:schemeClr>
              </a:solidFill>
              <a:latin typeface="+mn-lt"/>
              <a:ea typeface="Calibri"/>
              <a:cs typeface="Calibri Light"/>
            </a:endParaRPr>
          </a:p>
        </p:txBody>
      </p:sp>
      <p:sp>
        <p:nvSpPr>
          <p:cNvPr id="3" name="Content Placeholder 2">
            <a:extLst>
              <a:ext uri="{FF2B5EF4-FFF2-40B4-BE49-F238E27FC236}">
                <a16:creationId xmlns:a16="http://schemas.microsoft.com/office/drawing/2014/main" id="{845C22CE-9C80-0D9B-DA56-89AA1D180D44}"/>
              </a:ext>
            </a:extLst>
          </p:cNvPr>
          <p:cNvSpPr>
            <a:spLocks noGrp="1"/>
          </p:cNvSpPr>
          <p:nvPr>
            <p:ph idx="1"/>
          </p:nvPr>
        </p:nvSpPr>
        <p:spPr>
          <a:xfrm>
            <a:off x="877472" y="1797942"/>
            <a:ext cx="5070189" cy="4597983"/>
          </a:xfrm>
        </p:spPr>
        <p:txBody>
          <a:bodyPr vert="horz" lIns="0" tIns="45720" rIns="0" bIns="45720" rtlCol="0" anchor="t">
            <a:normAutofit fontScale="77500" lnSpcReduction="20000"/>
          </a:bodyPr>
          <a:lstStyle/>
          <a:p>
            <a:pPr marL="457200" indent="-457200">
              <a:buAutoNum type="arabicPeriod"/>
            </a:pPr>
            <a:r>
              <a:rPr lang="en-US" sz="1900" b="1">
                <a:ea typeface="+mn-lt"/>
                <a:cs typeface="+mn-lt"/>
              </a:rPr>
              <a:t>Completeness: T</a:t>
            </a:r>
            <a:r>
              <a:rPr lang="en-US" sz="1900">
                <a:ea typeface="+mn-lt"/>
                <a:cs typeface="+mn-lt"/>
              </a:rPr>
              <a:t>he proportion of required metadata fields that are populated.</a:t>
            </a:r>
            <a:endParaRPr lang="en-US" sz="1900">
              <a:solidFill>
                <a:srgbClr val="171717"/>
              </a:solidFill>
              <a:ea typeface="Calibri"/>
              <a:cs typeface="Calibri"/>
            </a:endParaRPr>
          </a:p>
          <a:p>
            <a:pPr marL="457200" indent="-457200">
              <a:buAutoNum type="arabicPeriod"/>
            </a:pPr>
            <a:r>
              <a:rPr lang="en-US" sz="1900" b="1">
                <a:ea typeface="+mn-lt"/>
                <a:cs typeface="+mn-lt"/>
              </a:rPr>
              <a:t>Accuracy Related to Ground Truth: </a:t>
            </a:r>
            <a:r>
              <a:rPr lang="en-US" sz="2100">
                <a:ea typeface="Calibri" panose="020F0502020204030204"/>
                <a:cs typeface="Calibri" panose="020F0502020204030204"/>
              </a:rPr>
              <a:t>Comparing metadata against a trusted "ground truth" dataset.</a:t>
            </a:r>
            <a:endParaRPr lang="en-US" sz="1900">
              <a:ea typeface="Calibri" panose="020F0502020204030204"/>
              <a:cs typeface="Calibri" panose="020F0502020204030204"/>
            </a:endParaRPr>
          </a:p>
          <a:p>
            <a:pPr marL="457200" indent="-457200">
              <a:buAutoNum type="arabicPeriod"/>
            </a:pPr>
            <a:r>
              <a:rPr lang="en-US" sz="1900" b="1">
                <a:ea typeface="+mn-lt"/>
                <a:cs typeface="+mn-lt"/>
              </a:rPr>
              <a:t>Consistency:</a:t>
            </a:r>
            <a:r>
              <a:rPr lang="en-US" sz="1900">
                <a:ea typeface="+mn-lt"/>
                <a:cs typeface="+mn-lt"/>
              </a:rPr>
              <a:t> The degree to which metadata follows a standardized format or vocabulary.</a:t>
            </a:r>
            <a:endParaRPr lang="en-US" sz="1900">
              <a:solidFill>
                <a:srgbClr val="171717"/>
              </a:solidFill>
              <a:ea typeface="+mn-lt"/>
              <a:cs typeface="+mn-lt"/>
            </a:endParaRPr>
          </a:p>
          <a:p>
            <a:pPr marL="457200" indent="-457200">
              <a:buAutoNum type="arabicPeriod"/>
            </a:pPr>
            <a:r>
              <a:rPr lang="en-US" sz="1900" b="1">
                <a:ea typeface="+mn-lt"/>
                <a:cs typeface="+mn-lt"/>
              </a:rPr>
              <a:t>Timeliness: </a:t>
            </a:r>
            <a:r>
              <a:rPr lang="en-US" sz="1900">
                <a:ea typeface="+mn-lt"/>
                <a:cs typeface="+mn-lt"/>
              </a:rPr>
              <a:t>How up-to-date the metadata is in relation to the content or system it describes.</a:t>
            </a:r>
            <a:endParaRPr lang="en-US" sz="1900" b="1">
              <a:ea typeface="+mn-lt"/>
              <a:cs typeface="+mn-lt"/>
            </a:endParaRPr>
          </a:p>
          <a:p>
            <a:pPr marL="457200" indent="-457200">
              <a:buAutoNum type="arabicPeriod"/>
            </a:pPr>
            <a:r>
              <a:rPr lang="en-US" sz="1900" b="1">
                <a:ea typeface="+mn-lt"/>
                <a:cs typeface="+mn-lt"/>
              </a:rPr>
              <a:t>Correctness</a:t>
            </a:r>
            <a:r>
              <a:rPr lang="en-US" sz="1900">
                <a:ea typeface="+mn-lt"/>
                <a:cs typeface="+mn-lt"/>
              </a:rPr>
              <a:t>: The proportion of metadata entries that are factually or semantically correct.</a:t>
            </a:r>
            <a:endParaRPr lang="en-US" sz="1900">
              <a:solidFill>
                <a:srgbClr val="171717"/>
              </a:solidFill>
              <a:ea typeface="+mn-lt"/>
              <a:cs typeface="+mn-lt"/>
            </a:endParaRPr>
          </a:p>
          <a:p>
            <a:pPr marL="457200" indent="-457200">
              <a:buAutoNum type="arabicPeriod"/>
            </a:pPr>
            <a:r>
              <a:rPr lang="en-US" sz="1900" b="1">
                <a:ea typeface="+mn-lt"/>
                <a:cs typeface="+mn-lt"/>
              </a:rPr>
              <a:t>Specificity of concepts</a:t>
            </a:r>
            <a:r>
              <a:rPr lang="en-US" sz="2100" b="1">
                <a:ea typeface="+mn-lt"/>
                <a:cs typeface="+mn-lt"/>
              </a:rPr>
              <a:t>:</a:t>
            </a:r>
            <a:r>
              <a:rPr lang="en-US" sz="2100">
                <a:ea typeface="+mn-lt"/>
                <a:cs typeface="+mn-lt"/>
              </a:rPr>
              <a:t> The extent to which the metadata meets the level of precise detail.</a:t>
            </a:r>
            <a:endParaRPr lang="en-US" sz="1900">
              <a:ea typeface="+mn-lt"/>
              <a:cs typeface="+mn-lt"/>
            </a:endParaRPr>
          </a:p>
          <a:p>
            <a:pPr marL="457200" indent="-457200">
              <a:buAutoNum type="arabicPeriod"/>
            </a:pPr>
            <a:r>
              <a:rPr lang="en-US" sz="1900" b="1">
                <a:ea typeface="+mn-lt"/>
                <a:cs typeface="+mn-lt"/>
              </a:rPr>
              <a:t>Relevance: </a:t>
            </a:r>
            <a:r>
              <a:rPr lang="en-US" sz="1900">
                <a:ea typeface="+mn-lt"/>
                <a:cs typeface="+mn-lt"/>
              </a:rPr>
              <a:t>The extent to which metadata is meaningful and appropriately descriptive for the associated content.</a:t>
            </a:r>
            <a:endParaRPr lang="en-US" sz="1900">
              <a:solidFill>
                <a:srgbClr val="171717"/>
              </a:solidFill>
              <a:ea typeface="+mn-lt"/>
              <a:cs typeface="+mn-lt"/>
            </a:endParaRPr>
          </a:p>
          <a:p>
            <a:pPr marL="457200" indent="-457200">
              <a:buAutoNum type="arabicPeriod"/>
            </a:pPr>
            <a:r>
              <a:rPr lang="en-US" sz="1900" b="1">
                <a:ea typeface="+mn-lt"/>
                <a:cs typeface="+mn-lt"/>
              </a:rPr>
              <a:t>Coverage:</a:t>
            </a:r>
            <a:r>
              <a:rPr lang="en-US" sz="1900">
                <a:ea typeface="+mn-lt"/>
                <a:cs typeface="+mn-lt"/>
              </a:rPr>
              <a:t> The proportion of all content that has associated metadata.</a:t>
            </a:r>
            <a:endParaRPr lang="en-US" sz="1900">
              <a:solidFill>
                <a:srgbClr val="171717"/>
              </a:solidFill>
              <a:ea typeface="+mn-lt"/>
              <a:cs typeface="+mn-lt"/>
            </a:endParaRPr>
          </a:p>
          <a:p>
            <a:pPr marL="0" indent="0">
              <a:buNone/>
            </a:pPr>
            <a:r>
              <a:rPr lang="en-US">
                <a:ea typeface="+mn-lt"/>
                <a:cs typeface="+mn-lt"/>
              </a:rPr>
              <a:t>This is not exhaustive. What are </a:t>
            </a:r>
            <a:r>
              <a:rPr lang="en-US" b="1">
                <a:ea typeface="+mn-lt"/>
                <a:cs typeface="+mn-lt"/>
              </a:rPr>
              <a:t>your ideas</a:t>
            </a:r>
            <a:r>
              <a:rPr lang="en-US">
                <a:ea typeface="+mn-lt"/>
                <a:cs typeface="+mn-lt"/>
              </a:rPr>
              <a:t>? How would you translate this to a measure of </a:t>
            </a:r>
            <a:r>
              <a:rPr lang="en-US" b="1">
                <a:ea typeface="+mn-lt"/>
                <a:cs typeface="+mn-lt"/>
              </a:rPr>
              <a:t>misinformation</a:t>
            </a:r>
            <a:r>
              <a:rPr lang="en-US">
                <a:ea typeface="+mn-lt"/>
                <a:cs typeface="+mn-lt"/>
              </a:rPr>
              <a:t>?</a:t>
            </a:r>
          </a:p>
          <a:p>
            <a:pPr marL="457200" indent="-457200">
              <a:buAutoNum type="arabicPeriod"/>
            </a:pPr>
            <a:endParaRPr lang="en-US">
              <a:ea typeface="+mn-lt"/>
              <a:cs typeface="+mn-lt"/>
            </a:endParaRPr>
          </a:p>
          <a:p>
            <a:pPr marL="457200" indent="-457200">
              <a:buAutoNum type="arabicPeriod"/>
            </a:pPr>
            <a:endParaRPr lang="en-US" b="1">
              <a:ea typeface="+mn-lt"/>
              <a:cs typeface="+mn-lt"/>
            </a:endParaRPr>
          </a:p>
        </p:txBody>
      </p:sp>
      <p:pic>
        <p:nvPicPr>
          <p:cNvPr id="5" name="Picture 4">
            <a:extLst>
              <a:ext uri="{FF2B5EF4-FFF2-40B4-BE49-F238E27FC236}">
                <a16:creationId xmlns:a16="http://schemas.microsoft.com/office/drawing/2014/main" id="{599E575E-EDED-9B5C-9059-9795B8CE4B73}"/>
              </a:ext>
            </a:extLst>
          </p:cNvPr>
          <p:cNvPicPr>
            <a:picLocks noChangeAspect="1"/>
          </p:cNvPicPr>
          <p:nvPr/>
        </p:nvPicPr>
        <p:blipFill>
          <a:blip r:embed="rId3"/>
          <a:stretch>
            <a:fillRect/>
          </a:stretch>
        </p:blipFill>
        <p:spPr>
          <a:xfrm>
            <a:off x="6279931" y="1966321"/>
            <a:ext cx="4335518" cy="2439254"/>
          </a:xfrm>
          <a:prstGeom prst="rect">
            <a:avLst/>
          </a:prstGeom>
        </p:spPr>
      </p:pic>
      <p:pic>
        <p:nvPicPr>
          <p:cNvPr id="6" name="Picture 5" descr="A diagram of a heat map&#10;&#10;Description automatically generated">
            <a:extLst>
              <a:ext uri="{FF2B5EF4-FFF2-40B4-BE49-F238E27FC236}">
                <a16:creationId xmlns:a16="http://schemas.microsoft.com/office/drawing/2014/main" id="{6AB33F4B-F380-60BE-8F89-8D79A82E44F6}"/>
              </a:ext>
            </a:extLst>
          </p:cNvPr>
          <p:cNvPicPr>
            <a:picLocks noChangeAspect="1"/>
          </p:cNvPicPr>
          <p:nvPr/>
        </p:nvPicPr>
        <p:blipFill>
          <a:blip r:embed="rId4"/>
          <a:stretch>
            <a:fillRect/>
          </a:stretch>
        </p:blipFill>
        <p:spPr>
          <a:xfrm>
            <a:off x="8034421" y="3630791"/>
            <a:ext cx="3743158" cy="2430524"/>
          </a:xfrm>
          <a:prstGeom prst="rect">
            <a:avLst/>
          </a:prstGeom>
        </p:spPr>
      </p:pic>
      <p:sp>
        <p:nvSpPr>
          <p:cNvPr id="4" name="TextBox 3">
            <a:extLst>
              <a:ext uri="{FF2B5EF4-FFF2-40B4-BE49-F238E27FC236}">
                <a16:creationId xmlns:a16="http://schemas.microsoft.com/office/drawing/2014/main" id="{553EF867-18C4-C7AD-079C-EAB6E66BB0B0}"/>
              </a:ext>
            </a:extLst>
          </p:cNvPr>
          <p:cNvSpPr txBox="1"/>
          <p:nvPr/>
        </p:nvSpPr>
        <p:spPr>
          <a:xfrm>
            <a:off x="6465602" y="5324380"/>
            <a:ext cx="1568577"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Calibri"/>
                <a:cs typeface="Calibri"/>
              </a:rPr>
              <a:t>Heatmap showing what metadata is missing</a:t>
            </a:r>
            <a:endParaRPr lang="en-US" sz="1400"/>
          </a:p>
        </p:txBody>
      </p:sp>
      <p:sp>
        <p:nvSpPr>
          <p:cNvPr id="7" name="TextBox 6">
            <a:extLst>
              <a:ext uri="{FF2B5EF4-FFF2-40B4-BE49-F238E27FC236}">
                <a16:creationId xmlns:a16="http://schemas.microsoft.com/office/drawing/2014/main" id="{92FF8B06-8D61-46CB-CAE8-0BF63A214625}"/>
              </a:ext>
            </a:extLst>
          </p:cNvPr>
          <p:cNvSpPr txBox="1"/>
          <p:nvPr/>
        </p:nvSpPr>
        <p:spPr>
          <a:xfrm>
            <a:off x="10610139" y="1969721"/>
            <a:ext cx="1568575"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Calibri"/>
                <a:cs typeface="Calibri"/>
              </a:rPr>
              <a:t>Bar graph showing what areas of accuracy</a:t>
            </a:r>
          </a:p>
        </p:txBody>
      </p:sp>
    </p:spTree>
    <p:extLst>
      <p:ext uri="{BB962C8B-B14F-4D97-AF65-F5344CB8AC3E}">
        <p14:creationId xmlns:p14="http://schemas.microsoft.com/office/powerpoint/2010/main" val="4244786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F0BB2-2151-6854-45A9-A54800830D86}"/>
              </a:ext>
            </a:extLst>
          </p:cNvPr>
          <p:cNvSpPr>
            <a:spLocks noGrp="1"/>
          </p:cNvSpPr>
          <p:nvPr>
            <p:ph type="title"/>
          </p:nvPr>
        </p:nvSpPr>
        <p:spPr/>
        <p:txBody>
          <a:bodyPr>
            <a:normAutofit/>
          </a:bodyPr>
          <a:lstStyle/>
          <a:p>
            <a:r>
              <a:rPr lang="en-US">
                <a:solidFill>
                  <a:schemeClr val="accent1">
                    <a:lumMod val="75000"/>
                  </a:schemeClr>
                </a:solidFill>
                <a:latin typeface="+mn-lt"/>
                <a:cs typeface="Calibri Light"/>
              </a:rPr>
              <a:t>Measuring Misrepresentation </a:t>
            </a:r>
            <a:endParaRPr lang="en-US">
              <a:solidFill>
                <a:schemeClr val="accent1">
                  <a:lumMod val="75000"/>
                </a:schemeClr>
              </a:solidFill>
              <a:latin typeface="+mn-lt"/>
              <a:ea typeface="Calibri"/>
              <a:cs typeface="Calibri Light"/>
            </a:endParaRPr>
          </a:p>
        </p:txBody>
      </p:sp>
      <p:sp>
        <p:nvSpPr>
          <p:cNvPr id="3" name="Content Placeholder 2">
            <a:extLst>
              <a:ext uri="{FF2B5EF4-FFF2-40B4-BE49-F238E27FC236}">
                <a16:creationId xmlns:a16="http://schemas.microsoft.com/office/drawing/2014/main" id="{E2F896F4-9D9C-4ACB-432E-9C0FD6C2C592}"/>
              </a:ext>
            </a:extLst>
          </p:cNvPr>
          <p:cNvSpPr>
            <a:spLocks noGrp="1"/>
          </p:cNvSpPr>
          <p:nvPr>
            <p:ph idx="1"/>
          </p:nvPr>
        </p:nvSpPr>
        <p:spPr>
          <a:xfrm>
            <a:off x="1096405" y="1921934"/>
            <a:ext cx="4175834" cy="4363632"/>
          </a:xfrm>
        </p:spPr>
        <p:txBody>
          <a:bodyPr vert="horz" lIns="0" tIns="45720" rIns="0" bIns="45720" rtlCol="0" anchor="t">
            <a:normAutofit fontScale="92500" lnSpcReduction="20000"/>
          </a:bodyPr>
          <a:lstStyle/>
          <a:p>
            <a:r>
              <a:rPr lang="en-US">
                <a:ea typeface="+mn-lt"/>
                <a:cs typeface="+mn-lt"/>
              </a:rPr>
              <a:t>Measuring the degree to which a piece of text misrepresents information is a multifaceted challenge. </a:t>
            </a:r>
            <a:endParaRPr lang="en-US">
              <a:ea typeface="Calibri"/>
              <a:cs typeface="Calibri"/>
            </a:endParaRPr>
          </a:p>
          <a:p>
            <a:r>
              <a:rPr lang="en-US">
                <a:ea typeface="Calibri"/>
                <a:cs typeface="Calibri"/>
              </a:rPr>
              <a:t>Some approaches include </a:t>
            </a:r>
            <a:r>
              <a:rPr lang="en-US">
                <a:ea typeface="+mn-lt"/>
                <a:cs typeface="+mn-lt"/>
              </a:rPr>
              <a:t>cross-referencing with reliable sources, calculating error rate, contextual analysis. </a:t>
            </a:r>
          </a:p>
          <a:p>
            <a:r>
              <a:rPr lang="en-US">
                <a:ea typeface="+mn-lt"/>
                <a:cs typeface="+mn-lt"/>
              </a:rPr>
              <a:t>This could take place manually, or automatically, using databases, official records, reputable sources. Some use Wikipedia and/or fact checking websites. </a:t>
            </a:r>
          </a:p>
          <a:p>
            <a:r>
              <a:rPr lang="en-US">
                <a:ea typeface="+mn-lt"/>
                <a:cs typeface="+mn-lt"/>
              </a:rPr>
              <a:t>Semantic and linguistic analysis and/or sentiment analysis and opinion mining as well as methods involving crowd sourcing.</a:t>
            </a:r>
            <a:endParaRPr lang="en-US"/>
          </a:p>
          <a:p>
            <a:r>
              <a:rPr lang="en-US">
                <a:ea typeface="+mn-lt"/>
                <a:cs typeface="+mn-lt"/>
              </a:rPr>
              <a:t>Quantified with numbers and weights for different types of inaccuracies (e.g. falsehood, exaggerations, omissions)?</a:t>
            </a:r>
            <a:endParaRPr lang="en-US">
              <a:ea typeface="Calibri"/>
              <a:cs typeface="Calibri"/>
            </a:endParaRPr>
          </a:p>
          <a:p>
            <a:endParaRPr lang="en-US">
              <a:ea typeface="Calibri"/>
              <a:cs typeface="Calibri"/>
            </a:endParaRPr>
          </a:p>
          <a:p>
            <a:endParaRPr lang="en-US">
              <a:ea typeface="Calibri"/>
              <a:cs typeface="Calibri"/>
            </a:endParaRPr>
          </a:p>
        </p:txBody>
      </p:sp>
      <p:pic>
        <p:nvPicPr>
          <p:cNvPr id="4" name="Picture 3" descr="A diagram of a process flow&#10;&#10;Description automatically generated">
            <a:extLst>
              <a:ext uri="{FF2B5EF4-FFF2-40B4-BE49-F238E27FC236}">
                <a16:creationId xmlns:a16="http://schemas.microsoft.com/office/drawing/2014/main" id="{A3AD241E-0D6B-A292-876F-E20490E3F164}"/>
              </a:ext>
            </a:extLst>
          </p:cNvPr>
          <p:cNvPicPr>
            <a:picLocks noChangeAspect="1"/>
          </p:cNvPicPr>
          <p:nvPr/>
        </p:nvPicPr>
        <p:blipFill>
          <a:blip r:embed="rId3"/>
          <a:stretch>
            <a:fillRect/>
          </a:stretch>
        </p:blipFill>
        <p:spPr>
          <a:xfrm>
            <a:off x="5495818" y="1791998"/>
            <a:ext cx="3442034" cy="3198561"/>
          </a:xfrm>
          <a:prstGeom prst="rect">
            <a:avLst/>
          </a:prstGeom>
        </p:spPr>
      </p:pic>
      <p:pic>
        <p:nvPicPr>
          <p:cNvPr id="5" name="Picture 4" descr="A diagram of a process&#10;&#10;Description automatically generated">
            <a:extLst>
              <a:ext uri="{FF2B5EF4-FFF2-40B4-BE49-F238E27FC236}">
                <a16:creationId xmlns:a16="http://schemas.microsoft.com/office/drawing/2014/main" id="{D3FE71B9-7FA2-97A2-1CB4-6E38F1379816}"/>
              </a:ext>
            </a:extLst>
          </p:cNvPr>
          <p:cNvPicPr>
            <a:picLocks noChangeAspect="1"/>
          </p:cNvPicPr>
          <p:nvPr/>
        </p:nvPicPr>
        <p:blipFill>
          <a:blip r:embed="rId4"/>
          <a:stretch>
            <a:fillRect/>
          </a:stretch>
        </p:blipFill>
        <p:spPr>
          <a:xfrm>
            <a:off x="8899274" y="2470234"/>
            <a:ext cx="3149768" cy="2592638"/>
          </a:xfrm>
          <a:prstGeom prst="rect">
            <a:avLst/>
          </a:prstGeom>
        </p:spPr>
      </p:pic>
      <p:pic>
        <p:nvPicPr>
          <p:cNvPr id="9" name="Picture 8" descr="A diagram of a process&#10;&#10;Description automatically generated">
            <a:extLst>
              <a:ext uri="{FF2B5EF4-FFF2-40B4-BE49-F238E27FC236}">
                <a16:creationId xmlns:a16="http://schemas.microsoft.com/office/drawing/2014/main" id="{A8082374-20A0-3E6B-81B2-4BE1DECF077B}"/>
              </a:ext>
            </a:extLst>
          </p:cNvPr>
          <p:cNvPicPr>
            <a:picLocks noChangeAspect="1"/>
          </p:cNvPicPr>
          <p:nvPr/>
        </p:nvPicPr>
        <p:blipFill>
          <a:blip r:embed="rId5"/>
          <a:srcRect b="690"/>
          <a:stretch/>
        </p:blipFill>
        <p:spPr>
          <a:xfrm>
            <a:off x="8916737" y="623565"/>
            <a:ext cx="3141579" cy="1921213"/>
          </a:xfrm>
          <a:prstGeom prst="rect">
            <a:avLst/>
          </a:prstGeom>
        </p:spPr>
      </p:pic>
      <p:pic>
        <p:nvPicPr>
          <p:cNvPr id="11" name="Picture 10" descr="A diagram of a process&#10;&#10;Description automatically generated">
            <a:extLst>
              <a:ext uri="{FF2B5EF4-FFF2-40B4-BE49-F238E27FC236}">
                <a16:creationId xmlns:a16="http://schemas.microsoft.com/office/drawing/2014/main" id="{B3A750B5-5E83-8CAB-1A26-D674B2DE42E6}"/>
              </a:ext>
            </a:extLst>
          </p:cNvPr>
          <p:cNvPicPr>
            <a:picLocks noChangeAspect="1"/>
          </p:cNvPicPr>
          <p:nvPr/>
        </p:nvPicPr>
        <p:blipFill>
          <a:blip r:embed="rId6"/>
          <a:stretch>
            <a:fillRect/>
          </a:stretch>
        </p:blipFill>
        <p:spPr>
          <a:xfrm>
            <a:off x="8873959" y="5002069"/>
            <a:ext cx="3314701" cy="1885072"/>
          </a:xfrm>
          <a:prstGeom prst="rect">
            <a:avLst/>
          </a:prstGeom>
        </p:spPr>
      </p:pic>
      <p:pic>
        <p:nvPicPr>
          <p:cNvPr id="15" name="Picture 14" descr="A diagram of a diagram&#10;&#10;Description automatically generated">
            <a:extLst>
              <a:ext uri="{FF2B5EF4-FFF2-40B4-BE49-F238E27FC236}">
                <a16:creationId xmlns:a16="http://schemas.microsoft.com/office/drawing/2014/main" id="{A0401B9C-B1AA-12BD-4383-B13CD13EB03A}"/>
              </a:ext>
            </a:extLst>
          </p:cNvPr>
          <p:cNvPicPr>
            <a:picLocks noChangeAspect="1"/>
          </p:cNvPicPr>
          <p:nvPr/>
        </p:nvPicPr>
        <p:blipFill>
          <a:blip r:embed="rId7"/>
          <a:stretch>
            <a:fillRect/>
          </a:stretch>
        </p:blipFill>
        <p:spPr>
          <a:xfrm>
            <a:off x="5442285" y="4819597"/>
            <a:ext cx="3449053" cy="2044808"/>
          </a:xfrm>
          <a:prstGeom prst="rect">
            <a:avLst/>
          </a:prstGeom>
        </p:spPr>
      </p:pic>
    </p:spTree>
    <p:extLst>
      <p:ext uri="{BB962C8B-B14F-4D97-AF65-F5344CB8AC3E}">
        <p14:creationId xmlns:p14="http://schemas.microsoft.com/office/powerpoint/2010/main" val="4222482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02AF2-0200-9CBC-D292-91EA11D786A6}"/>
              </a:ext>
            </a:extLst>
          </p:cNvPr>
          <p:cNvSpPr>
            <a:spLocks noGrp="1"/>
          </p:cNvSpPr>
          <p:nvPr>
            <p:ph type="title"/>
          </p:nvPr>
        </p:nvSpPr>
        <p:spPr/>
        <p:txBody>
          <a:bodyPr/>
          <a:lstStyle/>
          <a:p>
            <a:r>
              <a:rPr lang="en-US">
                <a:solidFill>
                  <a:schemeClr val="accent1">
                    <a:lumMod val="75000"/>
                  </a:schemeClr>
                </a:solidFill>
                <a:latin typeface="+mn-lt"/>
                <a:ea typeface="Calibri"/>
                <a:cs typeface="Calibri Light"/>
              </a:rPr>
              <a:t>What </a:t>
            </a:r>
            <a:r>
              <a:rPr lang="en-US" err="1">
                <a:solidFill>
                  <a:schemeClr val="accent1">
                    <a:lumMod val="75000"/>
                  </a:schemeClr>
                </a:solidFill>
                <a:latin typeface="+mn-lt"/>
                <a:ea typeface="Calibri"/>
                <a:cs typeface="Calibri Light"/>
              </a:rPr>
              <a:t>Visualisations</a:t>
            </a:r>
            <a:r>
              <a:rPr lang="en-US">
                <a:solidFill>
                  <a:schemeClr val="accent1">
                    <a:lumMod val="75000"/>
                  </a:schemeClr>
                </a:solidFill>
                <a:latin typeface="+mn-lt"/>
                <a:ea typeface="Calibri"/>
                <a:cs typeface="Calibri Light"/>
              </a:rPr>
              <a:t> Are Useful for Measures and Audits?</a:t>
            </a:r>
          </a:p>
        </p:txBody>
      </p:sp>
      <p:pic>
        <p:nvPicPr>
          <p:cNvPr id="4" name="Content Placeholder 3" descr="A diagram of a hexagon with blue lines&#10;&#10;Description automatically generated">
            <a:extLst>
              <a:ext uri="{FF2B5EF4-FFF2-40B4-BE49-F238E27FC236}">
                <a16:creationId xmlns:a16="http://schemas.microsoft.com/office/drawing/2014/main" id="{A8BD8BB9-8842-820D-6E5C-BF7F9830A546}"/>
              </a:ext>
            </a:extLst>
          </p:cNvPr>
          <p:cNvPicPr>
            <a:picLocks noGrp="1" noChangeAspect="1"/>
          </p:cNvPicPr>
          <p:nvPr>
            <p:ph idx="1"/>
          </p:nvPr>
        </p:nvPicPr>
        <p:blipFill>
          <a:blip r:embed="rId2"/>
          <a:stretch>
            <a:fillRect/>
          </a:stretch>
        </p:blipFill>
        <p:spPr>
          <a:xfrm>
            <a:off x="451205" y="2108156"/>
            <a:ext cx="3201829" cy="3062705"/>
          </a:xfrm>
        </p:spPr>
      </p:pic>
      <p:pic>
        <p:nvPicPr>
          <p:cNvPr id="5" name="Picture 4" descr="A diagram of a algorithm&#10;&#10;Description automatically generated">
            <a:extLst>
              <a:ext uri="{FF2B5EF4-FFF2-40B4-BE49-F238E27FC236}">
                <a16:creationId xmlns:a16="http://schemas.microsoft.com/office/drawing/2014/main" id="{F954DAB9-0196-A2BE-781C-58B8C9459563}"/>
              </a:ext>
            </a:extLst>
          </p:cNvPr>
          <p:cNvPicPr>
            <a:picLocks noChangeAspect="1"/>
          </p:cNvPicPr>
          <p:nvPr/>
        </p:nvPicPr>
        <p:blipFill>
          <a:blip r:embed="rId3"/>
          <a:stretch>
            <a:fillRect/>
          </a:stretch>
        </p:blipFill>
        <p:spPr>
          <a:xfrm>
            <a:off x="3848351" y="2470903"/>
            <a:ext cx="3665788" cy="2700921"/>
          </a:xfrm>
          <a:prstGeom prst="rect">
            <a:avLst/>
          </a:prstGeom>
        </p:spPr>
      </p:pic>
      <p:pic>
        <p:nvPicPr>
          <p:cNvPr id="3" name="Picture 2" descr="A graph with red x marks&#10;&#10;Description automatically generated">
            <a:extLst>
              <a:ext uri="{FF2B5EF4-FFF2-40B4-BE49-F238E27FC236}">
                <a16:creationId xmlns:a16="http://schemas.microsoft.com/office/drawing/2014/main" id="{AD9271AA-CAAD-516E-EDFA-93D0C4EBFEAC}"/>
              </a:ext>
            </a:extLst>
          </p:cNvPr>
          <p:cNvPicPr>
            <a:picLocks noChangeAspect="1"/>
          </p:cNvPicPr>
          <p:nvPr/>
        </p:nvPicPr>
        <p:blipFill>
          <a:blip r:embed="rId4"/>
          <a:stretch>
            <a:fillRect/>
          </a:stretch>
        </p:blipFill>
        <p:spPr>
          <a:xfrm>
            <a:off x="7514639" y="2114215"/>
            <a:ext cx="4019386" cy="3179011"/>
          </a:xfrm>
          <a:prstGeom prst="rect">
            <a:avLst/>
          </a:prstGeom>
        </p:spPr>
      </p:pic>
      <p:sp>
        <p:nvSpPr>
          <p:cNvPr id="7" name="TextBox 6">
            <a:extLst>
              <a:ext uri="{FF2B5EF4-FFF2-40B4-BE49-F238E27FC236}">
                <a16:creationId xmlns:a16="http://schemas.microsoft.com/office/drawing/2014/main" id="{07154A83-5A08-8601-CD11-39D6B97DD05B}"/>
              </a:ext>
            </a:extLst>
          </p:cNvPr>
          <p:cNvSpPr txBox="1"/>
          <p:nvPr/>
        </p:nvSpPr>
        <p:spPr>
          <a:xfrm>
            <a:off x="896344" y="5417178"/>
            <a:ext cx="21498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Measures across ethical dimensions?</a:t>
            </a:r>
            <a:endParaRPr lang="en-US"/>
          </a:p>
        </p:txBody>
      </p:sp>
      <p:sp>
        <p:nvSpPr>
          <p:cNvPr id="8" name="TextBox 7">
            <a:extLst>
              <a:ext uri="{FF2B5EF4-FFF2-40B4-BE49-F238E27FC236}">
                <a16:creationId xmlns:a16="http://schemas.microsoft.com/office/drawing/2014/main" id="{97671042-91BE-357D-1717-EC50127650F9}"/>
              </a:ext>
            </a:extLst>
          </p:cNvPr>
          <p:cNvSpPr txBox="1"/>
          <p:nvPr/>
        </p:nvSpPr>
        <p:spPr>
          <a:xfrm>
            <a:off x="4205696" y="5411830"/>
            <a:ext cx="2962643"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Decision tree to assess one aspect at a time - informing the next action?</a:t>
            </a:r>
          </a:p>
        </p:txBody>
      </p:sp>
      <p:sp>
        <p:nvSpPr>
          <p:cNvPr id="9" name="TextBox 8">
            <a:extLst>
              <a:ext uri="{FF2B5EF4-FFF2-40B4-BE49-F238E27FC236}">
                <a16:creationId xmlns:a16="http://schemas.microsoft.com/office/drawing/2014/main" id="{59E5C12B-6CF5-F4FA-2BEA-98A31B938FBB}"/>
              </a:ext>
            </a:extLst>
          </p:cNvPr>
          <p:cNvSpPr txBox="1"/>
          <p:nvPr/>
        </p:nvSpPr>
        <p:spPr>
          <a:xfrm>
            <a:off x="8452844" y="5556878"/>
            <a:ext cx="21498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Risk-assessment based approach?</a:t>
            </a:r>
          </a:p>
        </p:txBody>
      </p:sp>
    </p:spTree>
    <p:extLst>
      <p:ext uri="{BB962C8B-B14F-4D97-AF65-F5344CB8AC3E}">
        <p14:creationId xmlns:p14="http://schemas.microsoft.com/office/powerpoint/2010/main" val="21103882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B7F3A7-F865-C9C2-A2D1-D5FEF647DD07}"/>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5925F4A6-AF43-D518-F301-89812667E9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57BB7ECC-C1E0-A9B3-A7CF-ADCEAD1B8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3" name="Straight Connector 12">
            <a:extLst>
              <a:ext uri="{FF2B5EF4-FFF2-40B4-BE49-F238E27FC236}">
                <a16:creationId xmlns:a16="http://schemas.microsoft.com/office/drawing/2014/main" id="{03696B0C-2247-91AD-FBD1-7312F87B59F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54D87694-53BE-2127-F972-87F388129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C8D1B792-B199-A966-6F93-EEC55392F73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7E3C8CE-0A3F-9F0A-6544-F73D00439F0E}"/>
              </a:ext>
            </a:extLst>
          </p:cNvPr>
          <p:cNvSpPr>
            <a:spLocks noGrp="1"/>
          </p:cNvSpPr>
          <p:nvPr>
            <p:ph type="title"/>
          </p:nvPr>
        </p:nvSpPr>
        <p:spPr>
          <a:xfrm>
            <a:off x="4195092" y="749987"/>
            <a:ext cx="6637858" cy="3566160"/>
          </a:xfrm>
        </p:spPr>
        <p:txBody>
          <a:bodyPr vert="horz" lIns="91440" tIns="45720" rIns="91440" bIns="45720" rtlCol="0" anchor="b">
            <a:normAutofit/>
          </a:bodyPr>
          <a:lstStyle/>
          <a:p>
            <a:r>
              <a:rPr lang="en-US" sz="5400">
                <a:latin typeface="Calibri"/>
                <a:ea typeface="Calibri Light"/>
                <a:cs typeface="Calibri Light"/>
              </a:rPr>
              <a:t>Q &amp; A Discussion</a:t>
            </a:r>
            <a:endParaRPr lang="en-US"/>
          </a:p>
        </p:txBody>
      </p:sp>
      <p:sp>
        <p:nvSpPr>
          <p:cNvPr id="19" name="Rectangle 18">
            <a:extLst>
              <a:ext uri="{FF2B5EF4-FFF2-40B4-BE49-F238E27FC236}">
                <a16:creationId xmlns:a16="http://schemas.microsoft.com/office/drawing/2014/main" id="{FB51DCE0-249E-9D27-6A5B-5301C7DC78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645328C0-3832-02A3-62EC-02B1BF241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4" name="Graphic 3" descr="Customer review with solid fill">
            <a:extLst>
              <a:ext uri="{FF2B5EF4-FFF2-40B4-BE49-F238E27FC236}">
                <a16:creationId xmlns:a16="http://schemas.microsoft.com/office/drawing/2014/main" id="{12B3F067-947A-76C3-A77D-DBD18B1D16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97100" y="2971800"/>
            <a:ext cx="1371600" cy="1358900"/>
          </a:xfrm>
          <a:prstGeom prst="rect">
            <a:avLst/>
          </a:prstGeom>
        </p:spPr>
      </p:pic>
    </p:spTree>
    <p:extLst>
      <p:ext uri="{BB962C8B-B14F-4D97-AF65-F5344CB8AC3E}">
        <p14:creationId xmlns:p14="http://schemas.microsoft.com/office/powerpoint/2010/main" val="1019864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B3555-7109-AB6A-1153-F1695ABC8A03}"/>
              </a:ext>
            </a:extLst>
          </p:cNvPr>
          <p:cNvSpPr>
            <a:spLocks noGrp="1"/>
          </p:cNvSpPr>
          <p:nvPr>
            <p:ph type="title"/>
          </p:nvPr>
        </p:nvSpPr>
        <p:spPr/>
        <p:txBody>
          <a:bodyPr/>
          <a:lstStyle/>
          <a:p>
            <a:r>
              <a:rPr lang="en-US">
                <a:solidFill>
                  <a:schemeClr val="accent1">
                    <a:lumMod val="75000"/>
                  </a:schemeClr>
                </a:solidFill>
                <a:latin typeface="+mn-lt"/>
                <a:cs typeface="Calibri Light"/>
              </a:rPr>
              <a:t>Background</a:t>
            </a:r>
            <a:endParaRPr lang="en-US">
              <a:solidFill>
                <a:schemeClr val="accent1">
                  <a:lumMod val="75000"/>
                </a:schemeClr>
              </a:solidFill>
              <a:latin typeface="+mn-lt"/>
              <a:ea typeface="Calibri" panose="020F0502020204030204"/>
              <a:cs typeface="Calibri" panose="020F0502020204030204"/>
            </a:endParaRPr>
          </a:p>
        </p:txBody>
      </p:sp>
      <p:sp>
        <p:nvSpPr>
          <p:cNvPr id="3" name="Content Placeholder 2">
            <a:extLst>
              <a:ext uri="{FF2B5EF4-FFF2-40B4-BE49-F238E27FC236}">
                <a16:creationId xmlns:a16="http://schemas.microsoft.com/office/drawing/2014/main" id="{CE005532-EAEC-79F1-38B7-D55FEEC0C513}"/>
              </a:ext>
            </a:extLst>
          </p:cNvPr>
          <p:cNvSpPr>
            <a:spLocks noGrp="1"/>
          </p:cNvSpPr>
          <p:nvPr>
            <p:ph idx="1"/>
          </p:nvPr>
        </p:nvSpPr>
        <p:spPr>
          <a:xfrm>
            <a:off x="1097280" y="1903877"/>
            <a:ext cx="10122408" cy="4415590"/>
          </a:xfrm>
        </p:spPr>
        <p:txBody>
          <a:bodyPr vert="horz" lIns="0" tIns="45720" rIns="0" bIns="45720" rtlCol="0" anchor="ctr">
            <a:normAutofit/>
          </a:bodyPr>
          <a:lstStyle/>
          <a:p>
            <a:pPr marL="0" indent="0">
              <a:spcAft>
                <a:spcPts val="0"/>
              </a:spcAft>
              <a:buNone/>
            </a:pPr>
            <a:r>
              <a:rPr lang="en-US" dirty="0">
                <a:solidFill>
                  <a:srgbClr val="000000"/>
                </a:solidFill>
                <a:cs typeface="Calibri Light"/>
              </a:rPr>
              <a:t>AI is now a part of our day to day lives. It has potential to bring enormous benefits!</a:t>
            </a:r>
          </a:p>
          <a:p>
            <a:pPr marL="0" indent="0">
              <a:spcAft>
                <a:spcPts val="0"/>
              </a:spcAft>
              <a:buNone/>
            </a:pPr>
            <a:br>
              <a:rPr lang="en-US" dirty="0">
                <a:ea typeface="Calibri"/>
                <a:cs typeface="Calibri Light"/>
              </a:rPr>
            </a:br>
            <a:r>
              <a:rPr lang="en-US" dirty="0">
                <a:solidFill>
                  <a:srgbClr val="000000"/>
                </a:solidFill>
                <a:ea typeface="Calibri"/>
                <a:cs typeface="Calibri Light"/>
              </a:rPr>
              <a:t>The Cultural Heritage sector is seeing a boom in AI-enabled research and practice.</a:t>
            </a:r>
          </a:p>
          <a:p>
            <a:pPr marL="0" indent="0">
              <a:spcAft>
                <a:spcPts val="0"/>
              </a:spcAft>
              <a:buNone/>
            </a:pPr>
            <a:endParaRPr lang="en-US" dirty="0">
              <a:solidFill>
                <a:srgbClr val="000000"/>
              </a:solidFill>
              <a:cs typeface="Calibri Light"/>
            </a:endParaRPr>
          </a:p>
          <a:p>
            <a:pPr marL="0" indent="0">
              <a:spcAft>
                <a:spcPts val="0"/>
              </a:spcAft>
              <a:buNone/>
            </a:pPr>
            <a:r>
              <a:rPr lang="en-US" dirty="0">
                <a:solidFill>
                  <a:srgbClr val="000000"/>
                </a:solidFill>
                <a:cs typeface="Calibri Light"/>
              </a:rPr>
              <a:t>However, attention is being given to the potential concerns, harms and/or risks of using generative AI, leading to the emergence of regulatory frameworks calling for some form of oversight.</a:t>
            </a:r>
            <a:endParaRPr lang="en-US" dirty="0">
              <a:solidFill>
                <a:srgbClr val="000000"/>
              </a:solidFill>
              <a:ea typeface="Calibri"/>
              <a:cs typeface="Calibri Light"/>
            </a:endParaRPr>
          </a:p>
          <a:p>
            <a:pPr marL="0" indent="0">
              <a:spcAft>
                <a:spcPts val="0"/>
              </a:spcAft>
              <a:buNone/>
            </a:pPr>
            <a:endParaRPr lang="en-US" sz="2000">
              <a:solidFill>
                <a:srgbClr val="000000"/>
              </a:solidFill>
              <a:ea typeface="Calibri"/>
              <a:cs typeface="Calibri Light"/>
            </a:endParaRPr>
          </a:p>
        </p:txBody>
      </p:sp>
    </p:spTree>
    <p:extLst>
      <p:ext uri="{BB962C8B-B14F-4D97-AF65-F5344CB8AC3E}">
        <p14:creationId xmlns:p14="http://schemas.microsoft.com/office/powerpoint/2010/main" val="18868829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12E8242-99B3-EF11-6E56-04F8F538BFE3}"/>
              </a:ext>
            </a:extLst>
          </p:cNvPr>
          <p:cNvSpPr>
            <a:spLocks noGrp="1"/>
          </p:cNvSpPr>
          <p:nvPr>
            <p:ph type="title"/>
          </p:nvPr>
        </p:nvSpPr>
        <p:spPr>
          <a:xfrm>
            <a:off x="1097280" y="286603"/>
            <a:ext cx="7685213" cy="1450757"/>
          </a:xfrm>
        </p:spPr>
        <p:txBody>
          <a:bodyPr>
            <a:normAutofit/>
          </a:bodyPr>
          <a:lstStyle/>
          <a:p>
            <a:r>
              <a:rPr lang="en-GB">
                <a:solidFill>
                  <a:schemeClr val="accent1">
                    <a:lumMod val="75000"/>
                  </a:schemeClr>
                </a:solidFill>
                <a:latin typeface="+mn-lt"/>
                <a:cs typeface="Calibri Light"/>
              </a:rPr>
              <a:t>Assessing harms in action</a:t>
            </a:r>
            <a:endParaRPr lang="en-GB">
              <a:solidFill>
                <a:schemeClr val="accent1">
                  <a:lumMod val="75000"/>
                </a:schemeClr>
              </a:solidFill>
              <a:latin typeface="+mn-lt"/>
              <a:ea typeface="Calibri"/>
              <a:cs typeface="Calibri Light"/>
            </a:endParaRPr>
          </a:p>
        </p:txBody>
      </p:sp>
      <p:sp>
        <p:nvSpPr>
          <p:cNvPr id="5" name="Content Placeholder 4">
            <a:extLst>
              <a:ext uri="{FF2B5EF4-FFF2-40B4-BE49-F238E27FC236}">
                <a16:creationId xmlns:a16="http://schemas.microsoft.com/office/drawing/2014/main" id="{E89EBAAF-9B20-9881-2220-0CF80C7B99D5}"/>
              </a:ext>
            </a:extLst>
          </p:cNvPr>
          <p:cNvSpPr>
            <a:spLocks noGrp="1"/>
          </p:cNvSpPr>
          <p:nvPr>
            <p:ph idx="1"/>
          </p:nvPr>
        </p:nvSpPr>
        <p:spPr>
          <a:xfrm>
            <a:off x="723469" y="1907696"/>
            <a:ext cx="8070067" cy="4456697"/>
          </a:xfrm>
        </p:spPr>
        <p:txBody>
          <a:bodyPr vert="horz" lIns="0" tIns="45720" rIns="0" bIns="45720" rtlCol="0" anchor="t">
            <a:normAutofit/>
          </a:bodyPr>
          <a:lstStyle/>
          <a:p>
            <a:r>
              <a:rPr lang="en-GB"/>
              <a:t>On Miro (accessed using the details on the right), discuss a time when you have encountered the following harms while engaging with metadata/description:</a:t>
            </a:r>
            <a:endParaRPr lang="en-US">
              <a:ea typeface="Calibri" panose="020F0502020204030204"/>
              <a:cs typeface="Calibri" panose="020F0502020204030204"/>
            </a:endParaRPr>
          </a:p>
          <a:p>
            <a:pPr marL="486410" lvl="1" indent="-285750">
              <a:buFont typeface="Arial" panose="020B0604020202020204" pitchFamily="34" charset="0"/>
              <a:buChar char="•"/>
            </a:pPr>
            <a:r>
              <a:rPr lang="en-GB" sz="1700">
                <a:ea typeface="Calibri"/>
                <a:cs typeface="Calibri"/>
              </a:rPr>
              <a:t>Political bias</a:t>
            </a:r>
          </a:p>
          <a:p>
            <a:pPr marL="486410" lvl="1" indent="-285750">
              <a:buFont typeface="Arial" panose="020B0604020202020204" pitchFamily="34" charset="0"/>
              <a:buChar char="•"/>
            </a:pPr>
            <a:r>
              <a:rPr lang="en-GB" sz="1700">
                <a:ea typeface="Calibri"/>
                <a:cs typeface="Calibri"/>
              </a:rPr>
              <a:t>Misrepresentation </a:t>
            </a:r>
            <a:endParaRPr lang="en-GB" sz="1700"/>
          </a:p>
          <a:p>
            <a:pPr marL="486410" lvl="1" indent="-285750">
              <a:buFont typeface="Arial" panose="020B0604020202020204" pitchFamily="34" charset="0"/>
              <a:buChar char="•"/>
            </a:pPr>
            <a:r>
              <a:rPr lang="en-GB" sz="1700"/>
              <a:t>One or more prioritised harms of your choice from the task on sorting harms.</a:t>
            </a:r>
            <a:endParaRPr lang="en-GB" sz="1700">
              <a:ea typeface="Calibri"/>
              <a:cs typeface="Calibri"/>
            </a:endParaRPr>
          </a:p>
          <a:p>
            <a:pPr marL="0">
              <a:buNone/>
            </a:pPr>
            <a:r>
              <a:rPr lang="en-GB" sz="1900">
                <a:ea typeface="Calibri" panose="020F0502020204030204"/>
                <a:cs typeface="Calibri" panose="020F0502020204030204"/>
              </a:rPr>
              <a:t>Choose one or more examples to describe on the </a:t>
            </a:r>
            <a:r>
              <a:rPr lang="en-GB" sz="1900" err="1">
                <a:ea typeface="Calibri" panose="020F0502020204030204"/>
                <a:cs typeface="Calibri" panose="020F0502020204030204"/>
              </a:rPr>
              <a:t>post-it</a:t>
            </a:r>
            <a:r>
              <a:rPr lang="en-GB" sz="1900">
                <a:ea typeface="Calibri" panose="020F0502020204030204"/>
                <a:cs typeface="Calibri" panose="020F0502020204030204"/>
              </a:rPr>
              <a:t> notes provided. </a:t>
            </a:r>
            <a:r>
              <a:rPr lang="en-GB"/>
              <a:t>After this,</a:t>
            </a:r>
            <a:r>
              <a:rPr lang="en-GB" b="1"/>
              <a:t> </a:t>
            </a:r>
            <a:r>
              <a:rPr lang="en-GB"/>
              <a:t>annotate the examples with:</a:t>
            </a:r>
            <a:endParaRPr lang="en-GB">
              <a:ea typeface="Calibri"/>
              <a:cs typeface="Calibri"/>
            </a:endParaRPr>
          </a:p>
          <a:p>
            <a:pPr marL="486410" lvl="1" indent="-285750">
              <a:buFont typeface="Arial" panose="020B0604020202020204" pitchFamily="34" charset="0"/>
              <a:buChar char="•"/>
            </a:pPr>
            <a:r>
              <a:rPr lang="en-GB" sz="1700">
                <a:ea typeface="Calibri"/>
                <a:cs typeface="Calibri"/>
              </a:rPr>
              <a:t>Specific indicators of </a:t>
            </a:r>
            <a:r>
              <a:rPr lang="en-GB" sz="1700"/>
              <a:t>harm.</a:t>
            </a:r>
            <a:endParaRPr lang="en-GB" sz="1700">
              <a:ea typeface="Calibri"/>
              <a:cs typeface="Calibri"/>
            </a:endParaRPr>
          </a:p>
          <a:p>
            <a:pPr marL="486410" lvl="1" indent="-285750">
              <a:buFont typeface="Arial" panose="020B0604020202020204" pitchFamily="34" charset="0"/>
              <a:buChar char="•"/>
            </a:pPr>
            <a:r>
              <a:rPr lang="en-GB" sz="1700">
                <a:ea typeface="Calibri"/>
                <a:cs typeface="Calibri"/>
              </a:rPr>
              <a:t>Additional information that would help assess the harm.</a:t>
            </a:r>
          </a:p>
          <a:p>
            <a:pPr marL="486410" lvl="1" indent="-285750">
              <a:buFont typeface="Arial" panose="020B0604020202020204" pitchFamily="34" charset="0"/>
              <a:buChar char="•"/>
            </a:pPr>
            <a:r>
              <a:rPr lang="en-GB" sz="1700">
                <a:ea typeface="Calibri"/>
                <a:cs typeface="Calibri"/>
              </a:rPr>
              <a:t>What measures, scales, and/or scores you think would help quantify harms found in metadata.</a:t>
            </a:r>
          </a:p>
          <a:p>
            <a:pPr marL="486410" lvl="1" indent="-285750">
              <a:buFont typeface="Arial" panose="020B0604020202020204" pitchFamily="34" charset="0"/>
              <a:buChar char="•"/>
            </a:pPr>
            <a:r>
              <a:rPr lang="en-GB" sz="1700"/>
              <a:t>Any mitigations you might carry out to address this kind of harm.</a:t>
            </a:r>
            <a:endParaRPr lang="en-GB" sz="1700">
              <a:ea typeface="Calibri"/>
              <a:cs typeface="Calibri"/>
            </a:endParaRPr>
          </a:p>
        </p:txBody>
      </p:sp>
      <p:grpSp>
        <p:nvGrpSpPr>
          <p:cNvPr id="12" name="Group 11">
            <a:extLst>
              <a:ext uri="{FF2B5EF4-FFF2-40B4-BE49-F238E27FC236}">
                <a16:creationId xmlns:a16="http://schemas.microsoft.com/office/drawing/2014/main" id="{4D4939F1-FBB3-034A-F77A-476B790FB020}"/>
              </a:ext>
            </a:extLst>
          </p:cNvPr>
          <p:cNvGrpSpPr/>
          <p:nvPr/>
        </p:nvGrpSpPr>
        <p:grpSpPr>
          <a:xfrm>
            <a:off x="9048750" y="561975"/>
            <a:ext cx="3143250" cy="6296025"/>
            <a:chOff x="9048750" y="561975"/>
            <a:chExt cx="3143250" cy="6296025"/>
          </a:xfrm>
        </p:grpSpPr>
        <p:pic>
          <p:nvPicPr>
            <p:cNvPr id="13" name="Picture 2">
              <a:extLst>
                <a:ext uri="{FF2B5EF4-FFF2-40B4-BE49-F238E27FC236}">
                  <a16:creationId xmlns:a16="http://schemas.microsoft.com/office/drawing/2014/main" id="{A37902B5-F24D-BD9E-EFEA-9D2B1073E0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0" y="561975"/>
              <a:ext cx="3143250" cy="629602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641E0BA-E5C9-79AC-83BB-904BB111A334}"/>
                </a:ext>
              </a:extLst>
            </p:cNvPr>
            <p:cNvSpPr txBox="1"/>
            <p:nvPr/>
          </p:nvSpPr>
          <p:spPr>
            <a:xfrm>
              <a:off x="9394371" y="1331203"/>
              <a:ext cx="2438400" cy="1477328"/>
            </a:xfrm>
            <a:prstGeom prst="rect">
              <a:avLst/>
            </a:prstGeom>
            <a:noFill/>
          </p:spPr>
          <p:txBody>
            <a:bodyPr wrap="square" rtlCol="0">
              <a:spAutoFit/>
            </a:bodyPr>
            <a:lstStyle/>
            <a:p>
              <a:r>
                <a:rPr lang="en-GB">
                  <a:hlinkClick r:id="rId3"/>
                </a:rPr>
                <a:t>https://miro.com/app/board/uXjVL9Sfqu0=/?share_link_id=152428321196</a:t>
              </a:r>
              <a:endParaRPr lang="en-GB"/>
            </a:p>
            <a:p>
              <a:endParaRPr lang="en-GB"/>
            </a:p>
          </p:txBody>
        </p:sp>
        <p:sp>
          <p:nvSpPr>
            <p:cNvPr id="15" name="TextBox 14">
              <a:extLst>
                <a:ext uri="{FF2B5EF4-FFF2-40B4-BE49-F238E27FC236}">
                  <a16:creationId xmlns:a16="http://schemas.microsoft.com/office/drawing/2014/main" id="{4BC97C36-508B-0E3E-912C-629CDC593925}"/>
                </a:ext>
              </a:extLst>
            </p:cNvPr>
            <p:cNvSpPr txBox="1"/>
            <p:nvPr/>
          </p:nvSpPr>
          <p:spPr>
            <a:xfrm>
              <a:off x="9482328" y="5047488"/>
              <a:ext cx="2258568" cy="646331"/>
            </a:xfrm>
            <a:prstGeom prst="rect">
              <a:avLst/>
            </a:prstGeom>
            <a:noFill/>
          </p:spPr>
          <p:txBody>
            <a:bodyPr wrap="square" rtlCol="0">
              <a:spAutoFit/>
            </a:bodyPr>
            <a:lstStyle/>
            <a:p>
              <a:pPr algn="ctr"/>
              <a:r>
                <a:rPr lang="en-GB"/>
                <a:t>Password: </a:t>
              </a:r>
            </a:p>
            <a:p>
              <a:pPr algn="ctr"/>
              <a:r>
                <a:rPr lang="en-GB" err="1"/>
                <a:t>PHAWMworkshop</a:t>
              </a:r>
              <a:endParaRPr lang="en-GB"/>
            </a:p>
          </p:txBody>
        </p:sp>
      </p:grpSp>
      <p:pic>
        <p:nvPicPr>
          <p:cNvPr id="16" name="Picture 15">
            <a:extLst>
              <a:ext uri="{FF2B5EF4-FFF2-40B4-BE49-F238E27FC236}">
                <a16:creationId xmlns:a16="http://schemas.microsoft.com/office/drawing/2014/main" id="{85A5383C-AA10-AA49-8B89-C0A858548018}"/>
              </a:ext>
            </a:extLst>
          </p:cNvPr>
          <p:cNvPicPr>
            <a:picLocks noChangeAspect="1"/>
          </p:cNvPicPr>
          <p:nvPr/>
        </p:nvPicPr>
        <p:blipFill>
          <a:blip r:embed="rId4"/>
          <a:stretch>
            <a:fillRect/>
          </a:stretch>
        </p:blipFill>
        <p:spPr>
          <a:xfrm>
            <a:off x="9394371" y="2484310"/>
            <a:ext cx="2554440" cy="2548070"/>
          </a:xfrm>
          <a:prstGeom prst="rect">
            <a:avLst/>
          </a:prstGeom>
        </p:spPr>
      </p:pic>
    </p:spTree>
    <p:extLst>
      <p:ext uri="{BB962C8B-B14F-4D97-AF65-F5344CB8AC3E}">
        <p14:creationId xmlns:p14="http://schemas.microsoft.com/office/powerpoint/2010/main" val="1024298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4ADA0-AAB5-4189-4437-D401DC0AC7D1}"/>
              </a:ext>
            </a:extLst>
          </p:cNvPr>
          <p:cNvSpPr>
            <a:spLocks noGrp="1"/>
          </p:cNvSpPr>
          <p:nvPr>
            <p:ph type="title"/>
          </p:nvPr>
        </p:nvSpPr>
        <p:spPr>
          <a:xfrm>
            <a:off x="1065530" y="261203"/>
            <a:ext cx="10058400" cy="1450757"/>
          </a:xfrm>
        </p:spPr>
        <p:txBody>
          <a:bodyPr/>
          <a:lstStyle/>
          <a:p>
            <a:r>
              <a:rPr lang="en-US">
                <a:solidFill>
                  <a:schemeClr val="accent1">
                    <a:lumMod val="75000"/>
                  </a:schemeClr>
                </a:solidFill>
                <a:latin typeface="Calibri"/>
                <a:ea typeface="Calibri Light"/>
                <a:cs typeface="Calibri Light"/>
              </a:rPr>
              <a:t>Before we stop for a break... </a:t>
            </a:r>
            <a:endParaRPr lang="en-US">
              <a:solidFill>
                <a:schemeClr val="accent1">
                  <a:lumMod val="75000"/>
                </a:schemeClr>
              </a:solidFill>
              <a:latin typeface="Calibri"/>
              <a:ea typeface="Calibri"/>
              <a:cs typeface="Calibri"/>
            </a:endParaRPr>
          </a:p>
        </p:txBody>
      </p:sp>
      <p:sp>
        <p:nvSpPr>
          <p:cNvPr id="3" name="Content Placeholder 2">
            <a:extLst>
              <a:ext uri="{FF2B5EF4-FFF2-40B4-BE49-F238E27FC236}">
                <a16:creationId xmlns:a16="http://schemas.microsoft.com/office/drawing/2014/main" id="{74AB4C0D-2460-51F5-4B31-2047E0DCC6F4}"/>
              </a:ext>
            </a:extLst>
          </p:cNvPr>
          <p:cNvSpPr>
            <a:spLocks noGrp="1"/>
          </p:cNvSpPr>
          <p:nvPr>
            <p:ph idx="1"/>
          </p:nvPr>
        </p:nvSpPr>
        <p:spPr>
          <a:xfrm>
            <a:off x="1190445" y="2005563"/>
            <a:ext cx="9933484" cy="4123449"/>
          </a:xfrm>
        </p:spPr>
        <p:txBody>
          <a:bodyPr vert="horz" lIns="0" tIns="45720" rIns="0" bIns="45720" rtlCol="0" anchor="t">
            <a:noAutofit/>
          </a:bodyPr>
          <a:lstStyle/>
          <a:p>
            <a:pPr marL="0" indent="0">
              <a:buNone/>
            </a:pPr>
            <a:r>
              <a:rPr lang="en-US" sz="2400">
                <a:solidFill>
                  <a:schemeClr val="tx1"/>
                </a:solidFill>
                <a:ea typeface="Calibri"/>
                <a:cs typeface="Calibri"/>
              </a:rPr>
              <a:t>So far, we have considered:</a:t>
            </a:r>
          </a:p>
          <a:p>
            <a:pPr marL="383540" lvl="1">
              <a:buFont typeface="Arial" panose="020B0604020202020204" pitchFamily="34" charset="0"/>
              <a:buChar char="•"/>
            </a:pPr>
            <a:r>
              <a:rPr lang="en-US" sz="2000">
                <a:solidFill>
                  <a:schemeClr val="tx1"/>
                </a:solidFill>
                <a:ea typeface="Calibri"/>
                <a:cs typeface="Calibri"/>
              </a:rPr>
              <a:t>The harms associated with generative AI, and how they are perceived.</a:t>
            </a:r>
          </a:p>
          <a:p>
            <a:pPr marL="383540" lvl="1">
              <a:buFont typeface="Arial" panose="020B0604020202020204" pitchFamily="34" charset="0"/>
              <a:buChar char="•"/>
            </a:pPr>
            <a:r>
              <a:rPr lang="en-US" sz="2000">
                <a:solidFill>
                  <a:schemeClr val="tx1"/>
                </a:solidFill>
                <a:ea typeface="Calibri"/>
                <a:cs typeface="Calibri"/>
              </a:rPr>
              <a:t>Assessing harms and what measures/information might be relevant.</a:t>
            </a:r>
          </a:p>
          <a:p>
            <a:pPr marL="383540" lvl="1">
              <a:buFont typeface="Arial" panose="020B0604020202020204" pitchFamily="34" charset="0"/>
              <a:buChar char="•"/>
            </a:pPr>
            <a:endParaRPr lang="en-US" sz="2000">
              <a:solidFill>
                <a:schemeClr val="tx1"/>
              </a:solidFill>
              <a:ea typeface="Calibri"/>
              <a:cs typeface="Calibri"/>
            </a:endParaRPr>
          </a:p>
          <a:p>
            <a:pPr marL="0" indent="0">
              <a:buNone/>
            </a:pPr>
            <a:r>
              <a:rPr lang="en-US" sz="2400">
                <a:solidFill>
                  <a:schemeClr val="tx1"/>
                </a:solidFill>
                <a:ea typeface="Calibri"/>
                <a:cs typeface="Calibri"/>
              </a:rPr>
              <a:t>After the break we will discuss:</a:t>
            </a:r>
          </a:p>
          <a:p>
            <a:pPr marL="543560" lvl="1" indent="-342900">
              <a:buFont typeface="Arial" panose="020B0604020202020204" pitchFamily="34" charset="0"/>
              <a:buChar char="•"/>
            </a:pPr>
            <a:r>
              <a:rPr lang="en-US" sz="2000">
                <a:solidFill>
                  <a:schemeClr val="tx1"/>
                </a:solidFill>
                <a:ea typeface="Calibri"/>
                <a:cs typeface="Calibri"/>
              </a:rPr>
              <a:t>How you see auditing scenarios around </a:t>
            </a:r>
            <a:r>
              <a:rPr lang="en-US" sz="2000" err="1">
                <a:solidFill>
                  <a:schemeClr val="tx1"/>
                </a:solidFill>
                <a:ea typeface="Calibri"/>
                <a:cs typeface="Calibri"/>
              </a:rPr>
              <a:t>prioritised</a:t>
            </a:r>
            <a:r>
              <a:rPr lang="en-US" sz="2000">
                <a:solidFill>
                  <a:schemeClr val="tx1"/>
                </a:solidFill>
                <a:ea typeface="Calibri"/>
                <a:cs typeface="Calibri"/>
              </a:rPr>
              <a:t> harms and workflows in libraries, museums, archives and research scholarship.</a:t>
            </a:r>
          </a:p>
          <a:p>
            <a:pPr marL="383540" lvl="1">
              <a:buFont typeface="Arial" panose="020B0604020202020204" pitchFamily="34" charset="0"/>
              <a:buChar char="•"/>
            </a:pPr>
            <a:r>
              <a:rPr lang="en-US" sz="2000">
                <a:solidFill>
                  <a:schemeClr val="tx1"/>
                </a:solidFill>
                <a:ea typeface="Calibri"/>
                <a:cs typeface="Calibri"/>
              </a:rPr>
              <a:t>How you perceive an auditing web interface  - what do you think it should look like and how would you navigate and use it.</a:t>
            </a:r>
          </a:p>
          <a:p>
            <a:pPr marL="342900" indent="-342900">
              <a:buChar char="-"/>
            </a:pPr>
            <a:endParaRPr lang="en-US">
              <a:solidFill>
                <a:schemeClr val="tx1"/>
              </a:solidFill>
              <a:ea typeface="Calibri"/>
              <a:cs typeface="Calibri"/>
            </a:endParaRPr>
          </a:p>
          <a:p>
            <a:pPr marL="0" indent="0">
              <a:buNone/>
            </a:pPr>
            <a:endParaRPr lang="en-US">
              <a:solidFill>
                <a:schemeClr val="tx1"/>
              </a:solidFill>
              <a:ea typeface="Calibri"/>
              <a:cs typeface="Calibri"/>
            </a:endParaRPr>
          </a:p>
        </p:txBody>
      </p:sp>
    </p:spTree>
    <p:extLst>
      <p:ext uri="{BB962C8B-B14F-4D97-AF65-F5344CB8AC3E}">
        <p14:creationId xmlns:p14="http://schemas.microsoft.com/office/powerpoint/2010/main" val="3039515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8E5E69D-1C78-9C24-FE28-36E999E1BFEB}"/>
            </a:ext>
          </a:extLst>
        </p:cNvPr>
        <p:cNvGrpSpPr/>
        <p:nvPr/>
      </p:nvGrpSpPr>
      <p:grpSpPr>
        <a:xfrm>
          <a:off x="0" y="0"/>
          <a:ext cx="0" cy="0"/>
          <a:chOff x="0" y="0"/>
          <a:chExt cx="0" cy="0"/>
        </a:xfrm>
      </p:grpSpPr>
      <p:sp>
        <p:nvSpPr>
          <p:cNvPr id="77" name="Rectangle 76">
            <a:extLst>
              <a:ext uri="{FF2B5EF4-FFF2-40B4-BE49-F238E27FC236}">
                <a16:creationId xmlns:a16="http://schemas.microsoft.com/office/drawing/2014/main" id="{9B383FDB-15DA-EC10-F2D9-526CC8CED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9" name="Rectangle 78">
            <a:extLst>
              <a:ext uri="{FF2B5EF4-FFF2-40B4-BE49-F238E27FC236}">
                <a16:creationId xmlns:a16="http://schemas.microsoft.com/office/drawing/2014/main" id="{61B4EB4D-FE3A-B48E-81BC-1E40B3C33F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81" name="Straight Connector 80">
            <a:extLst>
              <a:ext uri="{FF2B5EF4-FFF2-40B4-BE49-F238E27FC236}">
                <a16:creationId xmlns:a16="http://schemas.microsoft.com/office/drawing/2014/main" id="{3E6D347E-C7E6-F877-E4F4-B61D3B7D8B2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83" name="Rectangle 82">
            <a:extLst>
              <a:ext uri="{FF2B5EF4-FFF2-40B4-BE49-F238E27FC236}">
                <a16:creationId xmlns:a16="http://schemas.microsoft.com/office/drawing/2014/main" id="{DCC120AF-8BDE-D8A5-D072-4623A3FEFC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4">
            <a:extLst>
              <a:ext uri="{FF2B5EF4-FFF2-40B4-BE49-F238E27FC236}">
                <a16:creationId xmlns:a16="http://schemas.microsoft.com/office/drawing/2014/main" id="{42A68503-0276-E363-C20E-F7C5433044C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5DAB60B-09D3-B9F9-88E7-1EFB0C8F58A3}"/>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5400">
                <a:solidFill>
                  <a:schemeClr val="tx1"/>
                </a:solidFill>
                <a:latin typeface="+mn-lt"/>
                <a:cs typeface="Calibri"/>
              </a:rPr>
              <a:t>Break time! - 10 minutes</a:t>
            </a:r>
            <a:endParaRPr lang="en-US" sz="5400">
              <a:solidFill>
                <a:schemeClr val="tx1"/>
              </a:solidFill>
            </a:endParaRPr>
          </a:p>
        </p:txBody>
      </p:sp>
      <p:sp>
        <p:nvSpPr>
          <p:cNvPr id="87" name="Rectangle 86">
            <a:extLst>
              <a:ext uri="{FF2B5EF4-FFF2-40B4-BE49-F238E27FC236}">
                <a16:creationId xmlns:a16="http://schemas.microsoft.com/office/drawing/2014/main" id="{19728D6B-E00B-D948-006A-386A31A769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89" name="Rectangle 88">
            <a:extLst>
              <a:ext uri="{FF2B5EF4-FFF2-40B4-BE49-F238E27FC236}">
                <a16:creationId xmlns:a16="http://schemas.microsoft.com/office/drawing/2014/main" id="{495F230B-1B6A-F5D8-D240-54C61C8FCC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9" name="Graphic 8" descr="Coffee with solid fill">
            <a:extLst>
              <a:ext uri="{FF2B5EF4-FFF2-40B4-BE49-F238E27FC236}">
                <a16:creationId xmlns:a16="http://schemas.microsoft.com/office/drawing/2014/main" id="{D18CA2CA-6F5C-87FC-5FE6-24C7789525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9782" y="2933538"/>
            <a:ext cx="1409862" cy="1409862"/>
          </a:xfrm>
          <a:prstGeom prst="rect">
            <a:avLst/>
          </a:prstGeom>
        </p:spPr>
      </p:pic>
    </p:spTree>
    <p:extLst>
      <p:ext uri="{BB962C8B-B14F-4D97-AF65-F5344CB8AC3E}">
        <p14:creationId xmlns:p14="http://schemas.microsoft.com/office/powerpoint/2010/main" val="9247993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4E4490D0-3672-446A-AC12-B4830333B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4" name="Rectangle 63">
            <a:extLst>
              <a:ext uri="{FF2B5EF4-FFF2-40B4-BE49-F238E27FC236}">
                <a16:creationId xmlns:a16="http://schemas.microsoft.com/office/drawing/2014/main" id="{39CB82C2-DF65-4EC1-8280-F201D50F5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66" name="Straight Connector 65">
            <a:extLst>
              <a:ext uri="{FF2B5EF4-FFF2-40B4-BE49-F238E27FC236}">
                <a16:creationId xmlns:a16="http://schemas.microsoft.com/office/drawing/2014/main" id="{7E1D4427-852B-4B37-8E76-0E9F1810BA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68" name="Rectangle 67">
            <a:extLst>
              <a:ext uri="{FF2B5EF4-FFF2-40B4-BE49-F238E27FC236}">
                <a16:creationId xmlns:a16="http://schemas.microsoft.com/office/drawing/2014/main" id="{AE220058-3FCE-496E-ADF2-D8A6961F39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E193F809-7E50-4AAD-8E26-878207931C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1B42B35-4591-88A2-DB74-81CDC7D9FA2D}"/>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5400">
                <a:latin typeface="Calibri"/>
                <a:ea typeface="Calibri Light"/>
                <a:cs typeface="Calibri Light"/>
              </a:rPr>
              <a:t>Cultural heritage and auditing scenarios</a:t>
            </a:r>
          </a:p>
        </p:txBody>
      </p:sp>
      <p:pic>
        <p:nvPicPr>
          <p:cNvPr id="59" name="Graphic 58" descr="Check List">
            <a:extLst>
              <a:ext uri="{FF2B5EF4-FFF2-40B4-BE49-F238E27FC236}">
                <a16:creationId xmlns:a16="http://schemas.microsoft.com/office/drawing/2014/main" id="{3CD18B7F-52AD-603D-4980-0F2A3ADC84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18912" y="2695050"/>
            <a:ext cx="1762539" cy="1762539"/>
          </a:xfrm>
          <a:prstGeom prst="rect">
            <a:avLst/>
          </a:prstGeom>
        </p:spPr>
      </p:pic>
      <p:sp>
        <p:nvSpPr>
          <p:cNvPr id="72" name="Rectangle 71">
            <a:extLst>
              <a:ext uri="{FF2B5EF4-FFF2-40B4-BE49-F238E27FC236}">
                <a16:creationId xmlns:a16="http://schemas.microsoft.com/office/drawing/2014/main" id="{3E9C5090-7D25-41E3-A6D3-CCAEE505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74" name="Rectangle 73">
            <a:extLst>
              <a:ext uri="{FF2B5EF4-FFF2-40B4-BE49-F238E27FC236}">
                <a16:creationId xmlns:a16="http://schemas.microsoft.com/office/drawing/2014/main" id="{11BF8809-0DAC-41E5-A212-ACB4A01BE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33788659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FC0FE-B33F-F5AB-3C1B-E38D8D070F41}"/>
              </a:ext>
            </a:extLst>
          </p:cNvPr>
          <p:cNvSpPr>
            <a:spLocks noGrp="1"/>
          </p:cNvSpPr>
          <p:nvPr>
            <p:ph type="title"/>
          </p:nvPr>
        </p:nvSpPr>
        <p:spPr>
          <a:xfrm>
            <a:off x="1037602" y="471342"/>
            <a:ext cx="9589806" cy="1242560"/>
          </a:xfrm>
        </p:spPr>
        <p:txBody>
          <a:bodyPr>
            <a:noAutofit/>
          </a:bodyPr>
          <a:lstStyle/>
          <a:p>
            <a:r>
              <a:rPr lang="en-US">
                <a:solidFill>
                  <a:schemeClr val="accent1">
                    <a:lumMod val="75000"/>
                  </a:schemeClr>
                </a:solidFill>
                <a:latin typeface="+mn-lt"/>
                <a:cs typeface="Calibri Light"/>
              </a:rPr>
              <a:t>Traditional Cultural Heritage Workflows</a:t>
            </a:r>
          </a:p>
        </p:txBody>
      </p:sp>
      <p:sp>
        <p:nvSpPr>
          <p:cNvPr id="3" name="Content Placeholder 2">
            <a:extLst>
              <a:ext uri="{FF2B5EF4-FFF2-40B4-BE49-F238E27FC236}">
                <a16:creationId xmlns:a16="http://schemas.microsoft.com/office/drawing/2014/main" id="{D265A61B-40A6-43F5-B4BA-9EFB8AF8502B}"/>
              </a:ext>
            </a:extLst>
          </p:cNvPr>
          <p:cNvSpPr>
            <a:spLocks noGrp="1"/>
          </p:cNvSpPr>
          <p:nvPr>
            <p:ph idx="1"/>
          </p:nvPr>
        </p:nvSpPr>
        <p:spPr>
          <a:xfrm>
            <a:off x="317988" y="1715721"/>
            <a:ext cx="2558562" cy="4351338"/>
          </a:xfrm>
        </p:spPr>
        <p:txBody>
          <a:bodyPr vert="horz" lIns="91440" tIns="45720" rIns="91440" bIns="45720" rtlCol="0" anchor="t">
            <a:normAutofit/>
          </a:bodyPr>
          <a:lstStyle/>
          <a:p>
            <a:endParaRPr lang="en-US"/>
          </a:p>
          <a:p>
            <a:pPr marL="0" indent="0">
              <a:buNone/>
            </a:pPr>
            <a:endParaRPr lang="en-US"/>
          </a:p>
        </p:txBody>
      </p:sp>
      <p:graphicFrame>
        <p:nvGraphicFramePr>
          <p:cNvPr id="4" name="Table 3">
            <a:extLst>
              <a:ext uri="{FF2B5EF4-FFF2-40B4-BE49-F238E27FC236}">
                <a16:creationId xmlns:a16="http://schemas.microsoft.com/office/drawing/2014/main" id="{42C70D39-D396-6549-D5D1-DAA7036B10DC}"/>
              </a:ext>
            </a:extLst>
          </p:cNvPr>
          <p:cNvGraphicFramePr>
            <a:graphicFrameLocks noGrp="1"/>
          </p:cNvGraphicFramePr>
          <p:nvPr>
            <p:extLst>
              <p:ext uri="{D42A27DB-BD31-4B8C-83A1-F6EECF244321}">
                <p14:modId xmlns:p14="http://schemas.microsoft.com/office/powerpoint/2010/main" val="2554232844"/>
              </p:ext>
            </p:extLst>
          </p:nvPr>
        </p:nvGraphicFramePr>
        <p:xfrm>
          <a:off x="1245576" y="2066192"/>
          <a:ext cx="9709604" cy="3999672"/>
        </p:xfrm>
        <a:graphic>
          <a:graphicData uri="http://schemas.openxmlformats.org/drawingml/2006/table">
            <a:tbl>
              <a:tblPr firstRow="1" bandRow="1">
                <a:tableStyleId>{5C22544A-7EE6-4342-B048-85BDC9FD1C3A}</a:tableStyleId>
              </a:tblPr>
              <a:tblGrid>
                <a:gridCol w="1468200">
                  <a:extLst>
                    <a:ext uri="{9D8B030D-6E8A-4147-A177-3AD203B41FA5}">
                      <a16:colId xmlns:a16="http://schemas.microsoft.com/office/drawing/2014/main" val="2128868905"/>
                    </a:ext>
                  </a:extLst>
                </a:gridCol>
                <a:gridCol w="1995421">
                  <a:extLst>
                    <a:ext uri="{9D8B030D-6E8A-4147-A177-3AD203B41FA5}">
                      <a16:colId xmlns:a16="http://schemas.microsoft.com/office/drawing/2014/main" val="1283414123"/>
                    </a:ext>
                  </a:extLst>
                </a:gridCol>
                <a:gridCol w="1631452">
                  <a:extLst>
                    <a:ext uri="{9D8B030D-6E8A-4147-A177-3AD203B41FA5}">
                      <a16:colId xmlns:a16="http://schemas.microsoft.com/office/drawing/2014/main" val="3200145326"/>
                    </a:ext>
                  </a:extLst>
                </a:gridCol>
                <a:gridCol w="1559265">
                  <a:extLst>
                    <a:ext uri="{9D8B030D-6E8A-4147-A177-3AD203B41FA5}">
                      <a16:colId xmlns:a16="http://schemas.microsoft.com/office/drawing/2014/main" val="2050585535"/>
                    </a:ext>
                  </a:extLst>
                </a:gridCol>
                <a:gridCol w="1436998">
                  <a:extLst>
                    <a:ext uri="{9D8B030D-6E8A-4147-A177-3AD203B41FA5}">
                      <a16:colId xmlns:a16="http://schemas.microsoft.com/office/drawing/2014/main" val="3131735699"/>
                    </a:ext>
                  </a:extLst>
                </a:gridCol>
                <a:gridCol w="1618268">
                  <a:extLst>
                    <a:ext uri="{9D8B030D-6E8A-4147-A177-3AD203B41FA5}">
                      <a16:colId xmlns:a16="http://schemas.microsoft.com/office/drawing/2014/main" val="2759470640"/>
                    </a:ext>
                  </a:extLst>
                </a:gridCol>
              </a:tblGrid>
              <a:tr h="999918">
                <a:tc>
                  <a:txBody>
                    <a:bodyPr/>
                    <a:lstStyle/>
                    <a:p>
                      <a:pPr lvl="0">
                        <a:buNone/>
                      </a:pPr>
                      <a:r>
                        <a:rPr lang="en-US" sz="1700" b="1" i="0" u="none" strike="noStrike" noProof="0" dirty="0">
                          <a:solidFill>
                            <a:schemeClr val="tx1"/>
                          </a:solidFill>
                          <a:latin typeface="Calibri"/>
                        </a:rPr>
                        <a:t>Archivists:</a:t>
                      </a:r>
                      <a:endParaRPr lang="en-US" sz="1700" dirty="0">
                        <a:solidFill>
                          <a:schemeClr val="tx1"/>
                        </a:solidFill>
                      </a:endParaRPr>
                    </a:p>
                  </a:txBody>
                  <a:tcPr>
                    <a:solidFill>
                      <a:schemeClr val="accent1">
                        <a:lumMod val="20000"/>
                        <a:lumOff val="80000"/>
                      </a:schemeClr>
                    </a:solidFill>
                  </a:tcPr>
                </a:tc>
                <a:tc>
                  <a:txBody>
                    <a:bodyPr/>
                    <a:lstStyle/>
                    <a:p>
                      <a:pPr lvl="0">
                        <a:buNone/>
                      </a:pPr>
                      <a:r>
                        <a:rPr lang="en-US" sz="1700" b="0" i="0" u="none" strike="noStrike" noProof="0" dirty="0">
                          <a:solidFill>
                            <a:schemeClr val="tx1"/>
                          </a:solidFill>
                          <a:latin typeface="Calibri"/>
                        </a:rPr>
                        <a:t>Acquisition, archival arrangement and description</a:t>
                      </a:r>
                      <a:endParaRPr lang="en-US" sz="1700" dirty="0">
                        <a:solidFill>
                          <a:schemeClr val="tx1"/>
                        </a:solidFill>
                      </a:endParaRPr>
                    </a:p>
                  </a:txBody>
                  <a:tcPr>
                    <a:solidFill>
                      <a:schemeClr val="accent1">
                        <a:lumMod val="20000"/>
                        <a:lumOff val="80000"/>
                      </a:schemeClr>
                    </a:solidFill>
                  </a:tcPr>
                </a:tc>
                <a:tc>
                  <a:txBody>
                    <a:bodyPr/>
                    <a:lstStyle/>
                    <a:p>
                      <a:pPr lvl="0">
                        <a:buNone/>
                      </a:pPr>
                      <a:r>
                        <a:rPr lang="en-US" sz="1700" b="0" i="0" u="none" strike="noStrike" noProof="0" dirty="0">
                          <a:solidFill>
                            <a:schemeClr val="tx1"/>
                          </a:solidFill>
                          <a:latin typeface="Calibri"/>
                        </a:rPr>
                        <a:t>Preservation and collections management </a:t>
                      </a:r>
                      <a:endParaRPr lang="en-US" sz="1700" dirty="0">
                        <a:solidFill>
                          <a:schemeClr val="tx1"/>
                        </a:solidFill>
                      </a:endParaRPr>
                    </a:p>
                  </a:txBody>
                  <a:tcPr>
                    <a:solidFill>
                      <a:schemeClr val="accent1">
                        <a:lumMod val="20000"/>
                        <a:lumOff val="80000"/>
                      </a:schemeClr>
                    </a:solidFill>
                  </a:tcPr>
                </a:tc>
                <a:tc>
                  <a:txBody>
                    <a:bodyPr/>
                    <a:lstStyle/>
                    <a:p>
                      <a:r>
                        <a:rPr lang="en-US" sz="1700" b="0" dirty="0">
                          <a:solidFill>
                            <a:schemeClr val="tx1"/>
                          </a:solidFill>
                        </a:rPr>
                        <a:t>Access</a:t>
                      </a:r>
                    </a:p>
                  </a:txBody>
                  <a:tcPr>
                    <a:solidFill>
                      <a:schemeClr val="accent1">
                        <a:lumMod val="20000"/>
                        <a:lumOff val="80000"/>
                      </a:schemeClr>
                    </a:solidFill>
                  </a:tcPr>
                </a:tc>
                <a:tc>
                  <a:txBody>
                    <a:bodyPr/>
                    <a:lstStyle/>
                    <a:p>
                      <a:r>
                        <a:rPr lang="en-US" sz="1700" b="0">
                          <a:solidFill>
                            <a:schemeClr val="tx1"/>
                          </a:solidFill>
                        </a:rPr>
                        <a:t>Outreach</a:t>
                      </a:r>
                    </a:p>
                  </a:txBody>
                  <a:tcPr>
                    <a:solidFill>
                      <a:schemeClr val="accent1">
                        <a:lumMod val="20000"/>
                        <a:lumOff val="80000"/>
                      </a:schemeClr>
                    </a:solidFill>
                  </a:tcPr>
                </a:tc>
                <a:tc>
                  <a:txBody>
                    <a:bodyPr/>
                    <a:lstStyle/>
                    <a:p>
                      <a:r>
                        <a:rPr lang="en-US" sz="1700" b="0">
                          <a:solidFill>
                            <a:schemeClr val="tx1"/>
                          </a:solidFill>
                        </a:rPr>
                        <a:t>Policy development and funding</a:t>
                      </a:r>
                    </a:p>
                  </a:txBody>
                  <a:tcPr>
                    <a:solidFill>
                      <a:schemeClr val="accent1">
                        <a:lumMod val="20000"/>
                        <a:lumOff val="80000"/>
                      </a:schemeClr>
                    </a:solidFill>
                  </a:tcPr>
                </a:tc>
                <a:extLst>
                  <a:ext uri="{0D108BD9-81ED-4DB2-BD59-A6C34878D82A}">
                    <a16:rowId xmlns:a16="http://schemas.microsoft.com/office/drawing/2014/main" val="3368743458"/>
                  </a:ext>
                </a:extLst>
              </a:tr>
              <a:tr h="999918">
                <a:tc>
                  <a:txBody>
                    <a:bodyPr/>
                    <a:lstStyle/>
                    <a:p>
                      <a:pPr lvl="0">
                        <a:buNone/>
                      </a:pPr>
                      <a:r>
                        <a:rPr lang="en-US" sz="1700" b="1" i="0" u="none" strike="noStrike" noProof="0" dirty="0">
                          <a:latin typeface="Calibri"/>
                        </a:rPr>
                        <a:t>Curators:</a:t>
                      </a:r>
                      <a:endParaRPr lang="en-US" sz="1700" dirty="0"/>
                    </a:p>
                  </a:txBody>
                  <a:tcPr>
                    <a:solidFill>
                      <a:schemeClr val="accent1">
                        <a:lumMod val="20000"/>
                        <a:lumOff val="80000"/>
                      </a:schemeClr>
                    </a:solidFill>
                  </a:tcPr>
                </a:tc>
                <a:tc>
                  <a:txBody>
                    <a:bodyPr/>
                    <a:lstStyle/>
                    <a:p>
                      <a:r>
                        <a:rPr lang="en-US" sz="1700" dirty="0"/>
                        <a:t>Research</a:t>
                      </a:r>
                    </a:p>
                  </a:txBody>
                  <a:tcPr>
                    <a:solidFill>
                      <a:schemeClr val="accent1">
                        <a:lumMod val="20000"/>
                        <a:lumOff val="80000"/>
                      </a:schemeClr>
                    </a:solidFill>
                  </a:tcPr>
                </a:tc>
                <a:tc>
                  <a:txBody>
                    <a:bodyPr/>
                    <a:lstStyle/>
                    <a:p>
                      <a:r>
                        <a:rPr lang="en-US" sz="1700" dirty="0"/>
                        <a:t>Acquisition</a:t>
                      </a:r>
                    </a:p>
                  </a:txBody>
                  <a:tcPr>
                    <a:solidFill>
                      <a:schemeClr val="accent1">
                        <a:lumMod val="20000"/>
                        <a:lumOff val="80000"/>
                      </a:schemeClr>
                    </a:solidFill>
                  </a:tcPr>
                </a:tc>
                <a:tc>
                  <a:txBody>
                    <a:bodyPr/>
                    <a:lstStyle/>
                    <a:p>
                      <a:r>
                        <a:rPr lang="en-US" sz="1700" dirty="0"/>
                        <a:t>Collections management </a:t>
                      </a:r>
                    </a:p>
                  </a:txBody>
                  <a:tcPr>
                    <a:solidFill>
                      <a:schemeClr val="accent1">
                        <a:lumMod val="20000"/>
                        <a:lumOff val="80000"/>
                      </a:schemeClr>
                    </a:solidFill>
                  </a:tcPr>
                </a:tc>
                <a:tc>
                  <a:txBody>
                    <a:bodyPr/>
                    <a:lstStyle/>
                    <a:p>
                      <a:r>
                        <a:rPr lang="en-US" sz="1700"/>
                        <a:t>Exhibition development</a:t>
                      </a:r>
                    </a:p>
                  </a:txBody>
                  <a:tcPr>
                    <a:solidFill>
                      <a:schemeClr val="accent1">
                        <a:lumMod val="20000"/>
                        <a:lumOff val="80000"/>
                      </a:schemeClr>
                    </a:solidFill>
                  </a:tcPr>
                </a:tc>
                <a:tc>
                  <a:txBody>
                    <a:bodyPr/>
                    <a:lstStyle/>
                    <a:p>
                      <a:r>
                        <a:rPr lang="en-US" sz="1700"/>
                        <a:t>Outreach, collaboration and funding</a:t>
                      </a:r>
                    </a:p>
                  </a:txBody>
                  <a:tcPr>
                    <a:solidFill>
                      <a:schemeClr val="accent1">
                        <a:lumMod val="20000"/>
                        <a:lumOff val="80000"/>
                      </a:schemeClr>
                    </a:solidFill>
                  </a:tcPr>
                </a:tc>
                <a:extLst>
                  <a:ext uri="{0D108BD9-81ED-4DB2-BD59-A6C34878D82A}">
                    <a16:rowId xmlns:a16="http://schemas.microsoft.com/office/drawing/2014/main" val="1599255126"/>
                  </a:ext>
                </a:extLst>
              </a:tr>
              <a:tr h="999918">
                <a:tc>
                  <a:txBody>
                    <a:bodyPr/>
                    <a:lstStyle/>
                    <a:p>
                      <a:pPr lvl="0">
                        <a:buNone/>
                      </a:pPr>
                      <a:r>
                        <a:rPr lang="en-US" sz="1700" b="1" i="0" u="none" strike="noStrike" noProof="0" dirty="0">
                          <a:solidFill>
                            <a:schemeClr val="tx1"/>
                          </a:solidFill>
                          <a:latin typeface="Calibri"/>
                        </a:rPr>
                        <a:t>Librarians:</a:t>
                      </a:r>
                      <a:endParaRPr lang="en-US" sz="1700" b="1" dirty="0">
                        <a:solidFill>
                          <a:schemeClr val="tx1"/>
                        </a:solidFill>
                      </a:endParaRPr>
                    </a:p>
                  </a:txBody>
                  <a:tcPr>
                    <a:solidFill>
                      <a:schemeClr val="accent1">
                        <a:lumMod val="20000"/>
                        <a:lumOff val="80000"/>
                      </a:schemeClr>
                    </a:solidFill>
                  </a:tcPr>
                </a:tc>
                <a:tc>
                  <a:txBody>
                    <a:bodyPr/>
                    <a:lstStyle/>
                    <a:p>
                      <a:pPr lvl="0">
                        <a:buNone/>
                      </a:pPr>
                      <a:r>
                        <a:rPr lang="en-US" sz="1700" b="0" i="0" u="none" strike="noStrike" noProof="0" dirty="0">
                          <a:solidFill>
                            <a:schemeClr val="tx1"/>
                          </a:solidFill>
                          <a:latin typeface="Aptos"/>
                        </a:rPr>
                        <a:t>Collections management</a:t>
                      </a:r>
                      <a:endParaRPr lang="en-US" sz="1700" b="0" dirty="0">
                        <a:solidFill>
                          <a:schemeClr val="tx1"/>
                        </a:solidFill>
                      </a:endParaRPr>
                    </a:p>
                  </a:txBody>
                  <a:tcPr>
                    <a:solidFill>
                      <a:schemeClr val="accent1">
                        <a:lumMod val="20000"/>
                        <a:lumOff val="80000"/>
                      </a:schemeClr>
                    </a:solidFill>
                  </a:tcPr>
                </a:tc>
                <a:tc>
                  <a:txBody>
                    <a:bodyPr/>
                    <a:lstStyle/>
                    <a:p>
                      <a:pPr lvl="0">
                        <a:buNone/>
                      </a:pPr>
                      <a:r>
                        <a:rPr lang="en-US" sz="1700" b="0" i="0" u="none" strike="noStrike" noProof="0" dirty="0">
                          <a:solidFill>
                            <a:schemeClr val="tx1"/>
                          </a:solidFill>
                          <a:latin typeface="Aptos"/>
                        </a:rPr>
                        <a:t>User services and learning support</a:t>
                      </a:r>
                      <a:endParaRPr lang="en-US" sz="1700" b="0" dirty="0">
                        <a:solidFill>
                          <a:schemeClr val="tx1"/>
                        </a:solidFill>
                      </a:endParaRPr>
                    </a:p>
                  </a:txBody>
                  <a:tcPr>
                    <a:solidFill>
                      <a:schemeClr val="accent1">
                        <a:lumMod val="20000"/>
                        <a:lumOff val="80000"/>
                      </a:schemeClr>
                    </a:solidFill>
                  </a:tcPr>
                </a:tc>
                <a:tc>
                  <a:txBody>
                    <a:bodyPr/>
                    <a:lstStyle/>
                    <a:p>
                      <a:pPr lvl="0">
                        <a:buNone/>
                      </a:pPr>
                      <a:r>
                        <a:rPr lang="en-US" sz="1700" b="0" dirty="0">
                          <a:solidFill>
                            <a:schemeClr val="tx1"/>
                          </a:solidFill>
                        </a:rPr>
                        <a:t>Technical services</a:t>
                      </a:r>
                      <a:endParaRPr lang="en-US" sz="1700" dirty="0"/>
                    </a:p>
                  </a:txBody>
                  <a:tcPr>
                    <a:solidFill>
                      <a:schemeClr val="accent1">
                        <a:lumMod val="20000"/>
                        <a:lumOff val="80000"/>
                      </a:schemeClr>
                    </a:solidFill>
                  </a:tcPr>
                </a:tc>
                <a:tc>
                  <a:txBody>
                    <a:bodyPr/>
                    <a:lstStyle/>
                    <a:p>
                      <a:pPr lvl="0">
                        <a:buNone/>
                      </a:pPr>
                      <a:r>
                        <a:rPr lang="en-US" sz="1700" b="0">
                          <a:solidFill>
                            <a:schemeClr val="tx1"/>
                          </a:solidFill>
                        </a:rPr>
                        <a:t>Outreach and community engagement </a:t>
                      </a:r>
                      <a:endParaRPr lang="en-US" sz="1700"/>
                    </a:p>
                  </a:txBody>
                  <a:tcPr>
                    <a:solidFill>
                      <a:schemeClr val="accent1">
                        <a:lumMod val="20000"/>
                        <a:lumOff val="80000"/>
                      </a:schemeClr>
                    </a:solidFill>
                  </a:tcPr>
                </a:tc>
                <a:tc>
                  <a:txBody>
                    <a:bodyPr/>
                    <a:lstStyle/>
                    <a:p>
                      <a:pPr lvl="0">
                        <a:buNone/>
                      </a:pPr>
                      <a:r>
                        <a:rPr lang="en-US" sz="1700" b="0">
                          <a:solidFill>
                            <a:schemeClr val="tx1"/>
                          </a:solidFill>
                        </a:rPr>
                        <a:t>Administration and staff management </a:t>
                      </a:r>
                      <a:endParaRPr lang="en-US" sz="1700"/>
                    </a:p>
                  </a:txBody>
                  <a:tcPr>
                    <a:solidFill>
                      <a:schemeClr val="accent1">
                        <a:lumMod val="20000"/>
                        <a:lumOff val="80000"/>
                      </a:schemeClr>
                    </a:solidFill>
                  </a:tcPr>
                </a:tc>
                <a:extLst>
                  <a:ext uri="{0D108BD9-81ED-4DB2-BD59-A6C34878D82A}">
                    <a16:rowId xmlns:a16="http://schemas.microsoft.com/office/drawing/2014/main" val="4190393240"/>
                  </a:ext>
                </a:extLst>
              </a:tr>
              <a:tr h="999918">
                <a:tc>
                  <a:txBody>
                    <a:bodyPr/>
                    <a:lstStyle/>
                    <a:p>
                      <a:pPr lvl="0">
                        <a:buNone/>
                      </a:pPr>
                      <a:r>
                        <a:rPr lang="en-US" sz="1700" b="1" dirty="0"/>
                        <a:t>Researchers:</a:t>
                      </a:r>
                      <a:endParaRPr lang="en-US" sz="1700" dirty="0"/>
                    </a:p>
                  </a:txBody>
                  <a:tcPr>
                    <a:solidFill>
                      <a:schemeClr val="accent1">
                        <a:lumMod val="20000"/>
                        <a:lumOff val="80000"/>
                      </a:schemeClr>
                    </a:solidFill>
                  </a:tcPr>
                </a:tc>
                <a:tc>
                  <a:txBody>
                    <a:bodyPr/>
                    <a:lstStyle/>
                    <a:p>
                      <a:pPr lvl="0">
                        <a:buNone/>
                      </a:pPr>
                      <a:r>
                        <a:rPr lang="en-US" sz="1700" dirty="0"/>
                        <a:t>Research development and design</a:t>
                      </a:r>
                    </a:p>
                  </a:txBody>
                  <a:tcPr>
                    <a:solidFill>
                      <a:schemeClr val="accent1">
                        <a:lumMod val="20000"/>
                        <a:lumOff val="80000"/>
                      </a:schemeClr>
                    </a:solidFill>
                  </a:tcPr>
                </a:tc>
                <a:tc>
                  <a:txBody>
                    <a:bodyPr/>
                    <a:lstStyle/>
                    <a:p>
                      <a:pPr lvl="0">
                        <a:buNone/>
                      </a:pPr>
                      <a:r>
                        <a:rPr lang="en-US" sz="1700" dirty="0"/>
                        <a:t>Data collection and analysis</a:t>
                      </a:r>
                    </a:p>
                  </a:txBody>
                  <a:tcPr>
                    <a:solidFill>
                      <a:schemeClr val="accent1">
                        <a:lumMod val="20000"/>
                        <a:lumOff val="80000"/>
                      </a:schemeClr>
                    </a:solidFill>
                  </a:tcPr>
                </a:tc>
                <a:tc>
                  <a:txBody>
                    <a:bodyPr/>
                    <a:lstStyle/>
                    <a:p>
                      <a:pPr lvl="0">
                        <a:buNone/>
                      </a:pPr>
                      <a:r>
                        <a:rPr lang="en-US" sz="1700" dirty="0"/>
                        <a:t>Writing and publishing</a:t>
                      </a:r>
                    </a:p>
                  </a:txBody>
                  <a:tcPr>
                    <a:solidFill>
                      <a:schemeClr val="accent1">
                        <a:lumMod val="20000"/>
                        <a:lumOff val="80000"/>
                      </a:schemeClr>
                    </a:solidFill>
                  </a:tcPr>
                </a:tc>
                <a:tc>
                  <a:txBody>
                    <a:bodyPr/>
                    <a:lstStyle/>
                    <a:p>
                      <a:pPr lvl="0">
                        <a:buNone/>
                      </a:pPr>
                      <a:r>
                        <a:rPr lang="en-US" sz="1700"/>
                        <a:t>Networking and collaboration</a:t>
                      </a:r>
                    </a:p>
                  </a:txBody>
                  <a:tcPr>
                    <a:solidFill>
                      <a:schemeClr val="accent1">
                        <a:lumMod val="20000"/>
                        <a:lumOff val="80000"/>
                      </a:schemeClr>
                    </a:solidFill>
                  </a:tcPr>
                </a:tc>
                <a:tc>
                  <a:txBody>
                    <a:bodyPr/>
                    <a:lstStyle/>
                    <a:p>
                      <a:pPr lvl="0">
                        <a:buNone/>
                      </a:pPr>
                      <a:r>
                        <a:rPr lang="en-US" sz="1700"/>
                        <a:t>Administrative and teaching tasks</a:t>
                      </a:r>
                    </a:p>
                  </a:txBody>
                  <a:tcPr>
                    <a:solidFill>
                      <a:schemeClr val="accent1">
                        <a:lumMod val="20000"/>
                        <a:lumOff val="80000"/>
                      </a:schemeClr>
                    </a:solidFill>
                  </a:tcPr>
                </a:tc>
                <a:extLst>
                  <a:ext uri="{0D108BD9-81ED-4DB2-BD59-A6C34878D82A}">
                    <a16:rowId xmlns:a16="http://schemas.microsoft.com/office/drawing/2014/main" val="3783917804"/>
                  </a:ext>
                </a:extLst>
              </a:tr>
            </a:tbl>
          </a:graphicData>
        </a:graphic>
      </p:graphicFrame>
    </p:spTree>
    <p:extLst>
      <p:ext uri="{BB962C8B-B14F-4D97-AF65-F5344CB8AC3E}">
        <p14:creationId xmlns:p14="http://schemas.microsoft.com/office/powerpoint/2010/main" val="4147701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7372FD41-7B5D-C1F6-BB0E-01B812EFDDCF}"/>
              </a:ext>
            </a:extLst>
          </p:cNvPr>
          <p:cNvGrpSpPr/>
          <p:nvPr/>
        </p:nvGrpSpPr>
        <p:grpSpPr>
          <a:xfrm>
            <a:off x="6924984" y="1718145"/>
            <a:ext cx="4603891" cy="4520880"/>
            <a:chOff x="4733250" y="100574"/>
            <a:chExt cx="6860020" cy="6406761"/>
          </a:xfrm>
        </p:grpSpPr>
        <p:sp>
          <p:nvSpPr>
            <p:cNvPr id="3" name="Flowchart: Connector 2">
              <a:extLst>
                <a:ext uri="{FF2B5EF4-FFF2-40B4-BE49-F238E27FC236}">
                  <a16:creationId xmlns:a16="http://schemas.microsoft.com/office/drawing/2014/main" id="{8E5279CC-1949-8E59-29E8-C4A7FDCE3E2A}"/>
                </a:ext>
              </a:extLst>
            </p:cNvPr>
            <p:cNvSpPr/>
            <p:nvPr/>
          </p:nvSpPr>
          <p:spPr>
            <a:xfrm>
              <a:off x="4733250" y="100574"/>
              <a:ext cx="6860020" cy="6406761"/>
            </a:xfrm>
            <a:prstGeom prst="flowChartConnector">
              <a:avLst/>
            </a:prstGeom>
            <a:solidFill>
              <a:srgbClr val="BA7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 name="Rectangle 3">
              <a:extLst>
                <a:ext uri="{FF2B5EF4-FFF2-40B4-BE49-F238E27FC236}">
                  <a16:creationId xmlns:a16="http://schemas.microsoft.com/office/drawing/2014/main" id="{600C954A-83D2-6806-AEFD-25C1E39DC3DE}"/>
                </a:ext>
              </a:extLst>
            </p:cNvPr>
            <p:cNvSpPr/>
            <p:nvPr/>
          </p:nvSpPr>
          <p:spPr>
            <a:xfrm>
              <a:off x="9255742" y="2290564"/>
              <a:ext cx="2154115" cy="2019703"/>
            </a:xfrm>
            <a:prstGeom prst="rect">
              <a:avLst/>
            </a:prstGeom>
            <a:solidFill>
              <a:schemeClr val="accent3">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tx1"/>
                  </a:solidFill>
                  <a:ea typeface="Calibri"/>
                  <a:cs typeface="Calibri"/>
                </a:rPr>
                <a:t>Public Engagement and Outreach</a:t>
              </a:r>
              <a:endParaRPr lang="en-US" sz="1600">
                <a:solidFill>
                  <a:schemeClr val="tx1"/>
                </a:solidFill>
              </a:endParaRPr>
            </a:p>
          </p:txBody>
        </p:sp>
        <p:sp>
          <p:nvSpPr>
            <p:cNvPr id="5" name="Rectangle 4">
              <a:extLst>
                <a:ext uri="{FF2B5EF4-FFF2-40B4-BE49-F238E27FC236}">
                  <a16:creationId xmlns:a16="http://schemas.microsoft.com/office/drawing/2014/main" id="{D8FB9BC4-60D9-A900-43A5-D63A33BAC1EE}"/>
                </a:ext>
              </a:extLst>
            </p:cNvPr>
            <p:cNvSpPr/>
            <p:nvPr/>
          </p:nvSpPr>
          <p:spPr>
            <a:xfrm>
              <a:off x="7095674" y="287028"/>
              <a:ext cx="2186960" cy="2006565"/>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tx1"/>
                  </a:solidFill>
                  <a:ea typeface="Calibri"/>
                  <a:cs typeface="Calibri"/>
                </a:rPr>
                <a:t>Collection Care and Management</a:t>
              </a:r>
              <a:endParaRPr lang="en-US" sz="1600">
                <a:solidFill>
                  <a:schemeClr val="tx1"/>
                </a:solidFill>
              </a:endParaRPr>
            </a:p>
          </p:txBody>
        </p:sp>
        <p:sp>
          <p:nvSpPr>
            <p:cNvPr id="12" name="Rectangle 11">
              <a:extLst>
                <a:ext uri="{FF2B5EF4-FFF2-40B4-BE49-F238E27FC236}">
                  <a16:creationId xmlns:a16="http://schemas.microsoft.com/office/drawing/2014/main" id="{7EC2CE38-4D18-6170-BCE5-A4EF7A754A80}"/>
                </a:ext>
              </a:extLst>
            </p:cNvPr>
            <p:cNvSpPr/>
            <p:nvPr/>
          </p:nvSpPr>
          <p:spPr>
            <a:xfrm>
              <a:off x="7107728" y="4313284"/>
              <a:ext cx="2154115" cy="2019702"/>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tx1"/>
                  </a:solidFill>
                  <a:ea typeface="Calibri"/>
                  <a:cs typeface="Calibri"/>
                </a:rPr>
                <a:t>Research and Scholarship</a:t>
              </a:r>
              <a:endParaRPr lang="en-US" sz="1600">
                <a:solidFill>
                  <a:schemeClr val="tx1"/>
                </a:solidFill>
              </a:endParaRPr>
            </a:p>
          </p:txBody>
        </p:sp>
        <p:sp>
          <p:nvSpPr>
            <p:cNvPr id="13" name="Rectangle 12">
              <a:extLst>
                <a:ext uri="{FF2B5EF4-FFF2-40B4-BE49-F238E27FC236}">
                  <a16:creationId xmlns:a16="http://schemas.microsoft.com/office/drawing/2014/main" id="{E9C18164-E145-7C80-50DC-D105B03169D0}"/>
                </a:ext>
              </a:extLst>
            </p:cNvPr>
            <p:cNvSpPr/>
            <p:nvPr/>
          </p:nvSpPr>
          <p:spPr>
            <a:xfrm>
              <a:off x="4931798" y="2290564"/>
              <a:ext cx="2154115" cy="2019703"/>
            </a:xfrm>
            <a:prstGeom prst="rect">
              <a:avLst/>
            </a:prstGeom>
            <a:solidFill>
              <a:srgbClr val="34C6D9"/>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a:solidFill>
                    <a:schemeClr val="tx1"/>
                  </a:solidFill>
                  <a:ea typeface="Calibri"/>
                  <a:cs typeface="Calibri"/>
                </a:rPr>
                <a:t>Administration Technical and Support</a:t>
              </a:r>
              <a:endParaRPr lang="en-US" sz="1600">
                <a:solidFill>
                  <a:schemeClr val="tx1"/>
                </a:solidFill>
              </a:endParaRPr>
            </a:p>
          </p:txBody>
        </p:sp>
        <p:sp>
          <p:nvSpPr>
            <p:cNvPr id="2" name="TextBox 1">
              <a:extLst>
                <a:ext uri="{FF2B5EF4-FFF2-40B4-BE49-F238E27FC236}">
                  <a16:creationId xmlns:a16="http://schemas.microsoft.com/office/drawing/2014/main" id="{195BD4ED-C00A-C23F-F767-E52BCC5C4332}"/>
                </a:ext>
              </a:extLst>
            </p:cNvPr>
            <p:cNvSpPr txBox="1"/>
            <p:nvPr/>
          </p:nvSpPr>
          <p:spPr>
            <a:xfrm>
              <a:off x="7284460" y="2480048"/>
              <a:ext cx="1787869" cy="1526579"/>
            </a:xfrm>
            <a:prstGeom prst="rect">
              <a:avLst/>
            </a:prstGeom>
            <a:solidFill>
              <a:srgbClr val="BA70FF"/>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a:solidFill>
                    <a:schemeClr val="bg1"/>
                  </a:solidFill>
                  <a:ea typeface="Calibri"/>
                  <a:cs typeface="Calibri"/>
                </a:rPr>
                <a:t>General</a:t>
              </a:r>
              <a:endParaRPr lang="en-US">
                <a:solidFill>
                  <a:schemeClr val="bg1"/>
                </a:solidFill>
                <a:ea typeface="Calibri"/>
                <a:cs typeface="Calibri"/>
              </a:endParaRPr>
            </a:p>
            <a:p>
              <a:pPr algn="ctr"/>
              <a:r>
                <a:rPr lang="en-US" sz="1600" b="1">
                  <a:solidFill>
                    <a:schemeClr val="bg1"/>
                  </a:solidFill>
                  <a:ea typeface="Calibri"/>
                  <a:cs typeface="Calibri"/>
                </a:rPr>
                <a:t>Cultural Heritage   Workflow</a:t>
              </a:r>
              <a:endParaRPr lang="en-US">
                <a:solidFill>
                  <a:schemeClr val="bg1"/>
                </a:solidFill>
                <a:ea typeface="Calibri" panose="020F0502020204030204"/>
                <a:cs typeface="Calibri" panose="020F0502020204030204"/>
              </a:endParaRPr>
            </a:p>
          </p:txBody>
        </p:sp>
      </p:grpSp>
      <p:sp>
        <p:nvSpPr>
          <p:cNvPr id="6" name="TextBox 5">
            <a:extLst>
              <a:ext uri="{FF2B5EF4-FFF2-40B4-BE49-F238E27FC236}">
                <a16:creationId xmlns:a16="http://schemas.microsoft.com/office/drawing/2014/main" id="{CAB8FCB9-26FA-E32B-E5E5-7D4B120E4322}"/>
              </a:ext>
            </a:extLst>
          </p:cNvPr>
          <p:cNvSpPr txBox="1"/>
          <p:nvPr/>
        </p:nvSpPr>
        <p:spPr>
          <a:xfrm>
            <a:off x="1011089" y="792834"/>
            <a:ext cx="1007177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spc="-50">
                <a:solidFill>
                  <a:schemeClr val="accent1">
                    <a:lumMod val="75000"/>
                  </a:schemeClr>
                </a:solidFill>
                <a:ea typeface="+mj-ea"/>
                <a:cs typeface="Calibri Light"/>
              </a:rPr>
              <a:t>General CH Workflow</a:t>
            </a:r>
            <a:r>
              <a:rPr lang="en-US" sz="4800">
                <a:ea typeface="Calibri"/>
                <a:cs typeface="Calibri"/>
              </a:rPr>
              <a:t> </a:t>
            </a:r>
            <a:endParaRPr lang="en-US" sz="3200">
              <a:ea typeface="Calibri"/>
              <a:cs typeface="Calibri"/>
            </a:endParaRPr>
          </a:p>
        </p:txBody>
      </p:sp>
      <p:sp>
        <p:nvSpPr>
          <p:cNvPr id="7" name="TextBox 6">
            <a:extLst>
              <a:ext uri="{FF2B5EF4-FFF2-40B4-BE49-F238E27FC236}">
                <a16:creationId xmlns:a16="http://schemas.microsoft.com/office/drawing/2014/main" id="{161329CE-BD7B-A8AA-04CD-FBE6E882F66C}"/>
              </a:ext>
            </a:extLst>
          </p:cNvPr>
          <p:cNvSpPr txBox="1"/>
          <p:nvPr/>
        </p:nvSpPr>
        <p:spPr>
          <a:xfrm>
            <a:off x="1013958" y="1994401"/>
            <a:ext cx="5391807"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Based on analysis of the traditional workflows paired with responses from our previous workshop, the four categories within this diagram cover the majority of task types found within cultural heritage workflows, maintaining a specific focus on:</a:t>
            </a:r>
          </a:p>
          <a:p>
            <a:endParaRPr lang="en-US">
              <a:ea typeface="Calibri"/>
              <a:cs typeface="Calibri"/>
            </a:endParaRPr>
          </a:p>
          <a:p>
            <a:pPr marL="285750" indent="-285750">
              <a:buFont typeface="Calibri"/>
              <a:buChar char="-"/>
            </a:pPr>
            <a:r>
              <a:rPr lang="en-US">
                <a:ea typeface="Calibri"/>
                <a:cs typeface="Calibri"/>
              </a:rPr>
              <a:t>Archival workflows</a:t>
            </a:r>
          </a:p>
          <a:p>
            <a:pPr marL="285750" indent="-285750">
              <a:buFont typeface="Calibri"/>
              <a:buChar char="-"/>
            </a:pPr>
            <a:r>
              <a:rPr lang="en-US">
                <a:ea typeface="Calibri"/>
                <a:cs typeface="Calibri"/>
              </a:rPr>
              <a:t>Curator workflows</a:t>
            </a:r>
          </a:p>
          <a:p>
            <a:pPr marL="285750" indent="-285750">
              <a:buFont typeface="Calibri"/>
              <a:buChar char="-"/>
            </a:pPr>
            <a:r>
              <a:rPr lang="en-US">
                <a:ea typeface="Calibri"/>
                <a:cs typeface="Calibri"/>
              </a:rPr>
              <a:t>Library workflows</a:t>
            </a:r>
          </a:p>
          <a:p>
            <a:pPr marL="285750" indent="-285750">
              <a:buFont typeface="Calibri"/>
              <a:buChar char="-"/>
            </a:pPr>
            <a:r>
              <a:rPr lang="en-US">
                <a:ea typeface="Calibri"/>
                <a:cs typeface="Calibri"/>
              </a:rPr>
              <a:t>Research workflows</a:t>
            </a:r>
          </a:p>
          <a:p>
            <a:pPr marL="285750" indent="-285750">
              <a:buFont typeface="Calibri"/>
              <a:buChar char="-"/>
            </a:pPr>
            <a:endParaRPr lang="en-US">
              <a:ea typeface="Calibri"/>
              <a:cs typeface="Calibri"/>
            </a:endParaRPr>
          </a:p>
          <a:p>
            <a:r>
              <a:rPr lang="en-US">
                <a:ea typeface="Calibri"/>
                <a:cs typeface="Calibri"/>
              </a:rPr>
              <a:t>These categories can be altered to cover the workflow tasks of other CH professions that have not been explicitly mentioned. </a:t>
            </a:r>
          </a:p>
          <a:p>
            <a:endParaRPr lang="en-US">
              <a:ea typeface="Calibri"/>
              <a:cs typeface="Calibri"/>
            </a:endParaRPr>
          </a:p>
        </p:txBody>
      </p:sp>
    </p:spTree>
    <p:extLst>
      <p:ext uri="{BB962C8B-B14F-4D97-AF65-F5344CB8AC3E}">
        <p14:creationId xmlns:p14="http://schemas.microsoft.com/office/powerpoint/2010/main" val="37714894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CC6BD-0C1B-53D1-F0D4-4647CC89F520}"/>
              </a:ext>
            </a:extLst>
          </p:cNvPr>
          <p:cNvSpPr>
            <a:spLocks noGrp="1"/>
          </p:cNvSpPr>
          <p:nvPr>
            <p:ph type="title"/>
          </p:nvPr>
        </p:nvSpPr>
        <p:spPr>
          <a:xfrm>
            <a:off x="839788" y="207887"/>
            <a:ext cx="10515600" cy="1325563"/>
          </a:xfrm>
        </p:spPr>
        <p:txBody>
          <a:bodyPr/>
          <a:lstStyle/>
          <a:p>
            <a:r>
              <a:rPr lang="en-US"/>
              <a:t>Auditor Characteristics &amp; Skills</a:t>
            </a:r>
          </a:p>
        </p:txBody>
      </p:sp>
      <p:graphicFrame>
        <p:nvGraphicFramePr>
          <p:cNvPr id="7" name="Content Placeholder 6">
            <a:extLst>
              <a:ext uri="{FF2B5EF4-FFF2-40B4-BE49-F238E27FC236}">
                <a16:creationId xmlns:a16="http://schemas.microsoft.com/office/drawing/2014/main" id="{983FD4EC-AA04-D259-95F2-CCCD22AFA898}"/>
              </a:ext>
            </a:extLst>
          </p:cNvPr>
          <p:cNvGraphicFramePr>
            <a:graphicFrameLocks noGrp="1"/>
          </p:cNvGraphicFramePr>
          <p:nvPr>
            <p:ph sz="half" idx="2"/>
            <p:extLst>
              <p:ext uri="{D42A27DB-BD31-4B8C-83A1-F6EECF244321}">
                <p14:modId xmlns:p14="http://schemas.microsoft.com/office/powerpoint/2010/main" val="2787690141"/>
              </p:ext>
            </p:extLst>
          </p:nvPr>
        </p:nvGraphicFramePr>
        <p:xfrm>
          <a:off x="309217" y="2098261"/>
          <a:ext cx="6276250" cy="3671922"/>
        </p:xfrm>
        <a:graphic>
          <a:graphicData uri="http://schemas.openxmlformats.org/drawingml/2006/table">
            <a:tbl>
              <a:tblPr firstRow="1" bandRow="1">
                <a:tableStyleId>{5C22544A-7EE6-4342-B048-85BDC9FD1C3A}</a:tableStyleId>
              </a:tblPr>
              <a:tblGrid>
                <a:gridCol w="1383501">
                  <a:extLst>
                    <a:ext uri="{9D8B030D-6E8A-4147-A177-3AD203B41FA5}">
                      <a16:colId xmlns:a16="http://schemas.microsoft.com/office/drawing/2014/main" val="72478453"/>
                    </a:ext>
                  </a:extLst>
                </a:gridCol>
                <a:gridCol w="1126999">
                  <a:extLst>
                    <a:ext uri="{9D8B030D-6E8A-4147-A177-3AD203B41FA5}">
                      <a16:colId xmlns:a16="http://schemas.microsoft.com/office/drawing/2014/main" val="3984917795"/>
                    </a:ext>
                  </a:extLst>
                </a:gridCol>
                <a:gridCol w="1255250">
                  <a:extLst>
                    <a:ext uri="{9D8B030D-6E8A-4147-A177-3AD203B41FA5}">
                      <a16:colId xmlns:a16="http://schemas.microsoft.com/office/drawing/2014/main" val="2678567086"/>
                    </a:ext>
                  </a:extLst>
                </a:gridCol>
                <a:gridCol w="1255250">
                  <a:extLst>
                    <a:ext uri="{9D8B030D-6E8A-4147-A177-3AD203B41FA5}">
                      <a16:colId xmlns:a16="http://schemas.microsoft.com/office/drawing/2014/main" val="1906461385"/>
                    </a:ext>
                  </a:extLst>
                </a:gridCol>
                <a:gridCol w="1255250">
                  <a:extLst>
                    <a:ext uri="{9D8B030D-6E8A-4147-A177-3AD203B41FA5}">
                      <a16:colId xmlns:a16="http://schemas.microsoft.com/office/drawing/2014/main" val="3609629659"/>
                    </a:ext>
                  </a:extLst>
                </a:gridCol>
              </a:tblGrid>
              <a:tr h="974470">
                <a:tc>
                  <a:txBody>
                    <a:bodyPr/>
                    <a:lstStyle/>
                    <a:p>
                      <a:pPr lvl="0">
                        <a:buNone/>
                      </a:pPr>
                      <a:r>
                        <a:rPr lang="en-US" sz="1200" b="1" i="0" u="none" strike="noStrike" noProof="0" dirty="0">
                          <a:latin typeface="Aptos"/>
                        </a:rPr>
                        <a:t>Technical Knowledge and Skills</a:t>
                      </a:r>
                      <a:endParaRPr lang="en-US" sz="1200" dirty="0"/>
                    </a:p>
                  </a:txBody>
                  <a:tcPr>
                    <a:solidFill>
                      <a:srgbClr val="00B0F0"/>
                    </a:solidFill>
                  </a:tcPr>
                </a:tc>
                <a:tc>
                  <a:txBody>
                    <a:bodyPr/>
                    <a:lstStyle/>
                    <a:p>
                      <a:pPr lvl="0">
                        <a:buNone/>
                      </a:pPr>
                      <a:r>
                        <a:rPr lang="en-US" sz="1200" b="1" i="0" u="none" strike="noStrike" noProof="0" dirty="0">
                          <a:latin typeface="Aptos"/>
                        </a:rPr>
                        <a:t>Domain Expertise</a:t>
                      </a:r>
                      <a:endParaRPr lang="en-US" sz="1200" dirty="0"/>
                    </a:p>
                  </a:txBody>
                  <a:tcPr>
                    <a:solidFill>
                      <a:srgbClr val="00B0F0"/>
                    </a:solidFill>
                  </a:tcPr>
                </a:tc>
                <a:tc>
                  <a:txBody>
                    <a:bodyPr/>
                    <a:lstStyle/>
                    <a:p>
                      <a:pPr lvl="0">
                        <a:buNone/>
                      </a:pPr>
                      <a:r>
                        <a:rPr lang="en-US" sz="1200" b="1" i="0" u="none" strike="noStrike" noProof="0" dirty="0">
                          <a:latin typeface="Aptos"/>
                        </a:rPr>
                        <a:t>Critical Thinking and Ethical Awareness</a:t>
                      </a:r>
                      <a:endParaRPr lang="en-US" sz="1200" dirty="0"/>
                    </a:p>
                  </a:txBody>
                  <a:tcPr>
                    <a:solidFill>
                      <a:srgbClr val="00B0F0"/>
                    </a:solidFill>
                  </a:tcPr>
                </a:tc>
                <a:tc>
                  <a:txBody>
                    <a:bodyPr/>
                    <a:lstStyle/>
                    <a:p>
                      <a:pPr lvl="0">
                        <a:buNone/>
                      </a:pPr>
                      <a:r>
                        <a:rPr lang="en-US" sz="1200" b="1" i="0" u="none" strike="noStrike" noProof="0" dirty="0">
                          <a:latin typeface="Aptos"/>
                        </a:rPr>
                        <a:t>Legal and Compliance</a:t>
                      </a:r>
                      <a:endParaRPr lang="en-US" sz="1200" dirty="0"/>
                    </a:p>
                  </a:txBody>
                  <a:tcPr>
                    <a:solidFill>
                      <a:srgbClr val="00B0F0"/>
                    </a:solidFill>
                  </a:tcPr>
                </a:tc>
                <a:tc>
                  <a:txBody>
                    <a:bodyPr/>
                    <a:lstStyle/>
                    <a:p>
                      <a:pPr lvl="0">
                        <a:buNone/>
                      </a:pPr>
                      <a:r>
                        <a:rPr lang="en-US" sz="1200" b="1" i="0" u="none" strike="noStrike" noProof="0" dirty="0">
                          <a:latin typeface="Aptos"/>
                        </a:rPr>
                        <a:t>Certification and Accreditation</a:t>
                      </a:r>
                      <a:endParaRPr lang="en-US" sz="1200" dirty="0"/>
                    </a:p>
                  </a:txBody>
                  <a:tcPr>
                    <a:solidFill>
                      <a:srgbClr val="00B0F0"/>
                    </a:solidFill>
                  </a:tcPr>
                </a:tc>
                <a:extLst>
                  <a:ext uri="{0D108BD9-81ED-4DB2-BD59-A6C34878D82A}">
                    <a16:rowId xmlns:a16="http://schemas.microsoft.com/office/drawing/2014/main" val="2698737253"/>
                  </a:ext>
                </a:extLst>
              </a:tr>
              <a:tr h="2697452">
                <a:tc>
                  <a:txBody>
                    <a:bodyPr/>
                    <a:lstStyle/>
                    <a:p>
                      <a:pPr marL="0" lvl="0" indent="0" algn="l">
                        <a:lnSpc>
                          <a:spcPct val="100000"/>
                        </a:lnSpc>
                        <a:spcBef>
                          <a:spcPts val="0"/>
                        </a:spcBef>
                        <a:spcAft>
                          <a:spcPts val="0"/>
                        </a:spcAft>
                        <a:buNone/>
                      </a:pPr>
                      <a:r>
                        <a:rPr lang="en-US" sz="1200" b="1" i="0" u="none" strike="noStrike" noProof="0" dirty="0">
                          <a:solidFill>
                            <a:schemeClr val="bg1"/>
                          </a:solidFill>
                          <a:latin typeface="Aptos"/>
                        </a:rPr>
                        <a:t>AI knowledge</a:t>
                      </a:r>
                    </a:p>
                    <a:p>
                      <a:pPr marL="0" lvl="0" indent="0" algn="l">
                        <a:lnSpc>
                          <a:spcPct val="100000"/>
                        </a:lnSpc>
                        <a:spcBef>
                          <a:spcPts val="0"/>
                        </a:spcBef>
                        <a:spcAft>
                          <a:spcPts val="0"/>
                        </a:spcAft>
                        <a:buNone/>
                      </a:pPr>
                      <a:endParaRPr lang="en-US" sz="1200" b="1" i="0" u="none" strike="noStrike" noProof="0">
                        <a:solidFill>
                          <a:schemeClr val="bg1"/>
                        </a:solidFill>
                        <a:latin typeface="Aptos"/>
                      </a:endParaRPr>
                    </a:p>
                    <a:p>
                      <a:pPr marL="0" lvl="0" indent="0" algn="l">
                        <a:lnSpc>
                          <a:spcPct val="100000"/>
                        </a:lnSpc>
                        <a:spcBef>
                          <a:spcPts val="0"/>
                        </a:spcBef>
                        <a:spcAft>
                          <a:spcPts val="0"/>
                        </a:spcAft>
                        <a:buNone/>
                      </a:pPr>
                      <a:r>
                        <a:rPr lang="en-US" sz="1200" b="1" i="0" u="none" strike="noStrike" noProof="0" dirty="0">
                          <a:solidFill>
                            <a:schemeClr val="bg1"/>
                          </a:solidFill>
                          <a:latin typeface="Aptos"/>
                        </a:rPr>
                        <a:t>An understanding of how the model works</a:t>
                      </a:r>
                      <a:endParaRPr lang="en-US" sz="1200" dirty="0"/>
                    </a:p>
                    <a:p>
                      <a:pPr marL="0" lvl="0" indent="0" algn="l">
                        <a:lnSpc>
                          <a:spcPct val="100000"/>
                        </a:lnSpc>
                        <a:spcBef>
                          <a:spcPts val="0"/>
                        </a:spcBef>
                        <a:spcAft>
                          <a:spcPts val="0"/>
                        </a:spcAft>
                        <a:buNone/>
                      </a:pPr>
                      <a:endParaRPr lang="en-US" sz="1200" b="1" i="0" u="none" strike="noStrike" noProof="0">
                        <a:solidFill>
                          <a:schemeClr val="bg1"/>
                        </a:solidFill>
                        <a:latin typeface="Aptos"/>
                      </a:endParaRPr>
                    </a:p>
                    <a:p>
                      <a:pPr marL="0" lvl="0" indent="0" algn="l">
                        <a:lnSpc>
                          <a:spcPct val="100000"/>
                        </a:lnSpc>
                        <a:spcBef>
                          <a:spcPts val="0"/>
                        </a:spcBef>
                        <a:spcAft>
                          <a:spcPts val="0"/>
                        </a:spcAft>
                        <a:buFont typeface="Symbol"/>
                        <a:buNone/>
                      </a:pPr>
                      <a:r>
                        <a:rPr lang="en-US" sz="1200" b="1" i="0" u="none" strike="noStrike" noProof="0" dirty="0">
                          <a:solidFill>
                            <a:schemeClr val="bg1"/>
                          </a:solidFill>
                          <a:latin typeface="Aptos"/>
                        </a:rPr>
                        <a:t>AI documentation /training</a:t>
                      </a:r>
                      <a:endParaRPr lang="en-US" sz="1200" dirty="0"/>
                    </a:p>
                    <a:p>
                      <a:pPr lvl="0">
                        <a:buNone/>
                      </a:pPr>
                      <a:endParaRPr lang="en-US" sz="1200" b="1">
                        <a:solidFill>
                          <a:schemeClr val="bg1"/>
                        </a:solidFill>
                      </a:endParaRPr>
                    </a:p>
                  </a:txBody>
                  <a:tcPr>
                    <a:solidFill>
                      <a:schemeClr val="tx2">
                        <a:lumMod val="50000"/>
                        <a:lumOff val="50000"/>
                      </a:schemeClr>
                    </a:solidFill>
                  </a:tcPr>
                </a:tc>
                <a:tc>
                  <a:txBody>
                    <a:bodyPr/>
                    <a:lstStyle/>
                    <a:p>
                      <a:pPr marL="0" lvl="0" indent="0" algn="l">
                        <a:lnSpc>
                          <a:spcPct val="100000"/>
                        </a:lnSpc>
                        <a:spcBef>
                          <a:spcPts val="0"/>
                        </a:spcBef>
                        <a:spcAft>
                          <a:spcPts val="0"/>
                        </a:spcAft>
                        <a:buNone/>
                      </a:pPr>
                      <a:r>
                        <a:rPr lang="en-US" sz="1200" b="1" i="0" u="none" strike="noStrike" noProof="0" dirty="0">
                          <a:solidFill>
                            <a:schemeClr val="bg1"/>
                          </a:solidFill>
                          <a:latin typeface="Aptos"/>
                        </a:rPr>
                        <a:t>Subject knowledge</a:t>
                      </a:r>
                    </a:p>
                    <a:p>
                      <a:pPr marL="0" lvl="0" indent="0" algn="l">
                        <a:lnSpc>
                          <a:spcPct val="100000"/>
                        </a:lnSpc>
                        <a:spcBef>
                          <a:spcPts val="0"/>
                        </a:spcBef>
                        <a:spcAft>
                          <a:spcPts val="0"/>
                        </a:spcAft>
                        <a:buNone/>
                      </a:pPr>
                      <a:endParaRPr lang="en-US" sz="1200" b="1" i="0" u="none" strike="noStrike" noProof="0">
                        <a:solidFill>
                          <a:schemeClr val="bg1"/>
                        </a:solidFill>
                        <a:latin typeface="Aptos"/>
                      </a:endParaRPr>
                    </a:p>
                    <a:p>
                      <a:pPr marL="0" lvl="0" indent="0" algn="l">
                        <a:lnSpc>
                          <a:spcPct val="100000"/>
                        </a:lnSpc>
                        <a:spcBef>
                          <a:spcPts val="0"/>
                        </a:spcBef>
                        <a:spcAft>
                          <a:spcPts val="0"/>
                        </a:spcAft>
                        <a:buNone/>
                      </a:pPr>
                      <a:r>
                        <a:rPr lang="en-US" sz="1200" b="1" i="0" u="none" strike="noStrike" noProof="0" dirty="0">
                          <a:solidFill>
                            <a:schemeClr val="bg1"/>
                          </a:solidFill>
                          <a:latin typeface="Aptos"/>
                        </a:rPr>
                        <a:t>Know community-specific regulations</a:t>
                      </a:r>
                    </a:p>
                    <a:p>
                      <a:pPr lvl="0">
                        <a:buNone/>
                      </a:pPr>
                      <a:endParaRPr lang="en-US" sz="1200" b="1">
                        <a:solidFill>
                          <a:schemeClr val="bg1"/>
                        </a:solidFill>
                      </a:endParaRPr>
                    </a:p>
                  </a:txBody>
                  <a:tcPr>
                    <a:solidFill>
                      <a:schemeClr val="tx2">
                        <a:lumMod val="50000"/>
                        <a:lumOff val="50000"/>
                      </a:schemeClr>
                    </a:solidFill>
                  </a:tcPr>
                </a:tc>
                <a:tc>
                  <a:txBody>
                    <a:bodyPr/>
                    <a:lstStyle/>
                    <a:p>
                      <a:pPr marL="0" lvl="0" indent="0" algn="l">
                        <a:lnSpc>
                          <a:spcPct val="100000"/>
                        </a:lnSpc>
                        <a:spcBef>
                          <a:spcPts val="0"/>
                        </a:spcBef>
                        <a:spcAft>
                          <a:spcPts val="0"/>
                        </a:spcAft>
                        <a:buNone/>
                      </a:pPr>
                      <a:r>
                        <a:rPr lang="en-US" sz="1200" b="1" i="0" u="none" strike="noStrike" noProof="0" dirty="0">
                          <a:solidFill>
                            <a:schemeClr val="bg1"/>
                          </a:solidFill>
                          <a:latin typeface="Aptos"/>
                        </a:rPr>
                        <a:t>A healthy dose of skepticism</a:t>
                      </a:r>
                    </a:p>
                    <a:p>
                      <a:pPr marL="0" lvl="0" indent="0" algn="l">
                        <a:lnSpc>
                          <a:spcPct val="100000"/>
                        </a:lnSpc>
                        <a:spcBef>
                          <a:spcPts val="0"/>
                        </a:spcBef>
                        <a:spcAft>
                          <a:spcPts val="0"/>
                        </a:spcAft>
                        <a:buNone/>
                      </a:pPr>
                      <a:endParaRPr lang="en-US" sz="1200" b="1" i="0" u="none" strike="noStrike" noProof="0">
                        <a:solidFill>
                          <a:schemeClr val="bg1"/>
                        </a:solidFill>
                        <a:latin typeface="Aptos"/>
                      </a:endParaRPr>
                    </a:p>
                    <a:p>
                      <a:pPr marL="0" lvl="0" indent="0" algn="l">
                        <a:lnSpc>
                          <a:spcPct val="100000"/>
                        </a:lnSpc>
                        <a:spcBef>
                          <a:spcPts val="0"/>
                        </a:spcBef>
                        <a:spcAft>
                          <a:spcPts val="0"/>
                        </a:spcAft>
                        <a:buFont typeface="Symbol"/>
                        <a:buNone/>
                      </a:pPr>
                      <a:r>
                        <a:rPr lang="en-US" sz="1200" b="1" i="0" u="none" strike="noStrike" noProof="0" dirty="0">
                          <a:solidFill>
                            <a:schemeClr val="bg1"/>
                          </a:solidFill>
                          <a:latin typeface="Aptos"/>
                        </a:rPr>
                        <a:t>Close attention to detail</a:t>
                      </a:r>
                      <a:endParaRPr lang="en-US" sz="1200"/>
                    </a:p>
                    <a:p>
                      <a:pPr marL="0" lvl="0" indent="0" algn="l">
                        <a:lnSpc>
                          <a:spcPct val="100000"/>
                        </a:lnSpc>
                        <a:spcBef>
                          <a:spcPts val="0"/>
                        </a:spcBef>
                        <a:spcAft>
                          <a:spcPts val="0"/>
                        </a:spcAft>
                        <a:buNone/>
                      </a:pPr>
                      <a:endParaRPr lang="en-US" sz="1200" b="1" i="0" u="none" strike="noStrike" noProof="0">
                        <a:solidFill>
                          <a:schemeClr val="bg1"/>
                        </a:solidFill>
                        <a:latin typeface="Aptos"/>
                      </a:endParaRPr>
                    </a:p>
                    <a:p>
                      <a:pPr marL="0" lvl="0" indent="0" algn="l">
                        <a:lnSpc>
                          <a:spcPct val="100000"/>
                        </a:lnSpc>
                        <a:spcBef>
                          <a:spcPts val="0"/>
                        </a:spcBef>
                        <a:spcAft>
                          <a:spcPts val="0"/>
                        </a:spcAft>
                        <a:buFont typeface="Symbol"/>
                        <a:buNone/>
                      </a:pPr>
                      <a:r>
                        <a:rPr lang="en-US" sz="1200" b="1" i="0" u="none" strike="noStrike" noProof="0" dirty="0">
                          <a:solidFill>
                            <a:schemeClr val="bg1"/>
                          </a:solidFill>
                          <a:latin typeface="Aptos"/>
                        </a:rPr>
                        <a:t>Ethical</a:t>
                      </a:r>
                      <a:endParaRPr lang="en-US" sz="1200" dirty="0"/>
                    </a:p>
                    <a:p>
                      <a:pPr lvl="0">
                        <a:buNone/>
                      </a:pPr>
                      <a:endParaRPr lang="en-US" sz="1200" b="1">
                        <a:solidFill>
                          <a:schemeClr val="bg1"/>
                        </a:solidFill>
                      </a:endParaRPr>
                    </a:p>
                  </a:txBody>
                  <a:tcPr>
                    <a:solidFill>
                      <a:schemeClr val="tx2">
                        <a:lumMod val="50000"/>
                        <a:lumOff val="50000"/>
                      </a:schemeClr>
                    </a:solidFill>
                  </a:tcPr>
                </a:tc>
                <a:tc>
                  <a:txBody>
                    <a:bodyPr/>
                    <a:lstStyle/>
                    <a:p>
                      <a:pPr marL="0" lvl="0" indent="0" algn="l">
                        <a:lnSpc>
                          <a:spcPct val="100000"/>
                        </a:lnSpc>
                        <a:spcBef>
                          <a:spcPts val="0"/>
                        </a:spcBef>
                        <a:spcAft>
                          <a:spcPts val="0"/>
                        </a:spcAft>
                        <a:buNone/>
                      </a:pPr>
                      <a:r>
                        <a:rPr lang="en-US" sz="1200" b="1" i="0" u="none" strike="noStrike" noProof="0" dirty="0">
                          <a:solidFill>
                            <a:schemeClr val="bg1"/>
                          </a:solidFill>
                          <a:latin typeface="Aptos"/>
                        </a:rPr>
                        <a:t>Copyright advice and support needs someone who has knowledge of relevant legislation and can provide advice.</a:t>
                      </a:r>
                    </a:p>
                    <a:p>
                      <a:pPr lvl="0">
                        <a:buNone/>
                      </a:pPr>
                      <a:endParaRPr lang="en-US" sz="1200" b="1">
                        <a:solidFill>
                          <a:schemeClr val="bg1"/>
                        </a:solidFill>
                      </a:endParaRPr>
                    </a:p>
                  </a:txBody>
                  <a:tcPr>
                    <a:solidFill>
                      <a:schemeClr val="tx2">
                        <a:lumMod val="50000"/>
                        <a:lumOff val="50000"/>
                      </a:schemeClr>
                    </a:solidFill>
                  </a:tcPr>
                </a:tc>
                <a:tc>
                  <a:txBody>
                    <a:bodyPr/>
                    <a:lstStyle/>
                    <a:p>
                      <a:pPr marL="0" lvl="0" indent="0" algn="l">
                        <a:lnSpc>
                          <a:spcPct val="100000"/>
                        </a:lnSpc>
                        <a:spcBef>
                          <a:spcPts val="0"/>
                        </a:spcBef>
                        <a:spcAft>
                          <a:spcPts val="0"/>
                        </a:spcAft>
                        <a:buNone/>
                      </a:pPr>
                      <a:r>
                        <a:rPr lang="en-US" sz="1200" b="1" i="0" u="none" strike="noStrike" noProof="0" dirty="0">
                          <a:solidFill>
                            <a:schemeClr val="bg1"/>
                          </a:solidFill>
                          <a:latin typeface="Aptos"/>
                        </a:rPr>
                        <a:t>A small amount of knowledge can make somebody feel like an expert - some sort of certification of AI knowledge?</a:t>
                      </a:r>
                    </a:p>
                    <a:p>
                      <a:pPr lvl="0">
                        <a:buNone/>
                      </a:pPr>
                      <a:endParaRPr lang="en-US" sz="1200" b="1">
                        <a:solidFill>
                          <a:schemeClr val="bg1"/>
                        </a:solidFill>
                      </a:endParaRPr>
                    </a:p>
                  </a:txBody>
                  <a:tcPr>
                    <a:solidFill>
                      <a:schemeClr val="tx2">
                        <a:lumMod val="50000"/>
                        <a:lumOff val="50000"/>
                      </a:schemeClr>
                    </a:solidFill>
                  </a:tcPr>
                </a:tc>
                <a:extLst>
                  <a:ext uri="{0D108BD9-81ED-4DB2-BD59-A6C34878D82A}">
                    <a16:rowId xmlns:a16="http://schemas.microsoft.com/office/drawing/2014/main" val="2440570190"/>
                  </a:ext>
                </a:extLst>
              </a:tr>
            </a:tbl>
          </a:graphicData>
        </a:graphic>
      </p:graphicFrame>
      <p:sp>
        <p:nvSpPr>
          <p:cNvPr id="5" name="Text Placeholder 4">
            <a:extLst>
              <a:ext uri="{FF2B5EF4-FFF2-40B4-BE49-F238E27FC236}">
                <a16:creationId xmlns:a16="http://schemas.microsoft.com/office/drawing/2014/main" id="{498E69E9-E4F1-B15C-C2E4-1368D92F11C6}"/>
              </a:ext>
            </a:extLst>
          </p:cNvPr>
          <p:cNvSpPr>
            <a:spLocks noGrp="1"/>
          </p:cNvSpPr>
          <p:nvPr>
            <p:ph type="body" sz="quarter" idx="3"/>
          </p:nvPr>
        </p:nvSpPr>
        <p:spPr>
          <a:xfrm>
            <a:off x="7793480" y="1939365"/>
            <a:ext cx="3256693" cy="798226"/>
          </a:xfrm>
        </p:spPr>
        <p:txBody>
          <a:bodyPr vert="horz" lIns="91440" tIns="45720" rIns="91440" bIns="45720" rtlCol="0" anchor="t">
            <a:normAutofit lnSpcReduction="10000"/>
          </a:bodyPr>
          <a:lstStyle/>
          <a:p>
            <a:pPr algn="ctr"/>
            <a:r>
              <a:rPr lang="en-US" sz="1800" b="1" cap="none"/>
              <a:t>A</a:t>
            </a:r>
            <a:r>
              <a:rPr lang="en-US" sz="1700" b="1" cap="none"/>
              <a:t>verage skills required for AI auditing (according to first workshop participants):</a:t>
            </a:r>
          </a:p>
        </p:txBody>
      </p:sp>
      <p:sp>
        <p:nvSpPr>
          <p:cNvPr id="3" name="Star: 5 Points 2">
            <a:extLst>
              <a:ext uri="{FF2B5EF4-FFF2-40B4-BE49-F238E27FC236}">
                <a16:creationId xmlns:a16="http://schemas.microsoft.com/office/drawing/2014/main" id="{03DA23BB-8F82-D66C-E681-4D9402BEAF05}"/>
              </a:ext>
            </a:extLst>
          </p:cNvPr>
          <p:cNvSpPr/>
          <p:nvPr/>
        </p:nvSpPr>
        <p:spPr>
          <a:xfrm>
            <a:off x="7099994" y="2738582"/>
            <a:ext cx="4646813" cy="3493191"/>
          </a:xfrm>
          <a:prstGeom prst="star5">
            <a:avLst>
              <a:gd name="adj" fmla="val 33506"/>
              <a:gd name="hf" fmla="val 105146"/>
              <a:gd name="vf" fmla="val 11055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b="1" baseline="0">
                <a:solidFill>
                  <a:srgbClr val="171717"/>
                </a:solidFill>
                <a:latin typeface="Calibri"/>
              </a:rPr>
              <a:t>Technical Knowledge and Skills</a:t>
            </a:r>
            <a:r>
              <a:rPr lang="en-US" sz="1800">
                <a:latin typeface="Calibri"/>
              </a:rPr>
              <a:t>​</a:t>
            </a:r>
          </a:p>
          <a:p>
            <a:pPr algn="ctr"/>
            <a:r>
              <a:rPr lang="en-US" sz="1800">
                <a:latin typeface="Calibri"/>
              </a:rPr>
              <a:t>​</a:t>
            </a:r>
          </a:p>
          <a:p>
            <a:pPr algn="ctr"/>
            <a:r>
              <a:rPr lang="en-US" sz="1800" b="1" baseline="0">
                <a:solidFill>
                  <a:srgbClr val="171717"/>
                </a:solidFill>
                <a:latin typeface="Calibri"/>
              </a:rPr>
              <a:t>Critical Thinking and Ethical Awareness</a:t>
            </a:r>
            <a:endParaRPr lang="en-US"/>
          </a:p>
        </p:txBody>
      </p:sp>
    </p:spTree>
    <p:extLst>
      <p:ext uri="{BB962C8B-B14F-4D97-AF65-F5344CB8AC3E}">
        <p14:creationId xmlns:p14="http://schemas.microsoft.com/office/powerpoint/2010/main" val="40806355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6740A-98BA-2348-227D-75C3B8BA37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47373E-CD69-DFFF-607C-CCA5EC7B1E89}"/>
              </a:ext>
            </a:extLst>
          </p:cNvPr>
          <p:cNvSpPr>
            <a:spLocks noGrp="1"/>
          </p:cNvSpPr>
          <p:nvPr>
            <p:ph type="title"/>
          </p:nvPr>
        </p:nvSpPr>
        <p:spPr/>
        <p:txBody>
          <a:bodyPr>
            <a:normAutofit/>
          </a:bodyPr>
          <a:lstStyle/>
          <a:p>
            <a:r>
              <a:rPr lang="en-US">
                <a:solidFill>
                  <a:schemeClr val="accent1">
                    <a:lumMod val="75000"/>
                  </a:schemeClr>
                </a:solidFill>
                <a:latin typeface="+mn-lt"/>
                <a:cs typeface="Calibri Light"/>
              </a:rPr>
              <a:t>Creating an auditing scenario</a:t>
            </a:r>
          </a:p>
        </p:txBody>
      </p:sp>
      <p:sp>
        <p:nvSpPr>
          <p:cNvPr id="3" name="TextBox 2">
            <a:extLst>
              <a:ext uri="{FF2B5EF4-FFF2-40B4-BE49-F238E27FC236}">
                <a16:creationId xmlns:a16="http://schemas.microsoft.com/office/drawing/2014/main" id="{2BAF39ED-7B69-7F49-8AD5-02E1642DC15A}"/>
              </a:ext>
            </a:extLst>
          </p:cNvPr>
          <p:cNvSpPr txBox="1"/>
          <p:nvPr/>
        </p:nvSpPr>
        <p:spPr>
          <a:xfrm>
            <a:off x="513382" y="1709429"/>
            <a:ext cx="812292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500"/>
              <a:t>"Imagine that you are working in a Cultural Heritage </a:t>
            </a:r>
            <a:r>
              <a:rPr lang="en-US" sz="1500" err="1"/>
              <a:t>organisation</a:t>
            </a:r>
            <a:r>
              <a:rPr lang="en-US" sz="1500"/>
              <a:t> that is considering using a Generative AI tool for metadata generation relevant to your daily workflow. You are meeting with your auditing team to assess whether or not to use the AI tool."</a:t>
            </a:r>
            <a:endParaRPr lang="en-US" sz="1500">
              <a:ea typeface="Calibri"/>
              <a:cs typeface="Calibri"/>
            </a:endParaRPr>
          </a:p>
          <a:p>
            <a:endParaRPr lang="en-US" sz="1500">
              <a:ea typeface="Calibri"/>
              <a:cs typeface="Calibri"/>
            </a:endParaRPr>
          </a:p>
          <a:p>
            <a:r>
              <a:rPr lang="en-US" sz="1500"/>
              <a:t>On Miro (details provided on the right) define, using the </a:t>
            </a:r>
            <a:r>
              <a:rPr lang="en-US" sz="1500" err="1"/>
              <a:t>post-its</a:t>
            </a:r>
            <a:r>
              <a:rPr lang="en-US" sz="1500"/>
              <a:t> in the "Scenario" box, </a:t>
            </a:r>
            <a:r>
              <a:rPr lang="en-US" sz="1500" b="1"/>
              <a:t>what kind</a:t>
            </a:r>
            <a:r>
              <a:rPr lang="en-US" sz="1500"/>
              <a:t> of metadata you are creating, for </a:t>
            </a:r>
            <a:r>
              <a:rPr lang="en-US" sz="1500" b="1"/>
              <a:t>what purpose </a:t>
            </a:r>
            <a:r>
              <a:rPr lang="en-US" sz="1500"/>
              <a:t>and </a:t>
            </a:r>
            <a:r>
              <a:rPr lang="en-US" sz="1500" b="1"/>
              <a:t>for whom</a:t>
            </a:r>
            <a:r>
              <a:rPr lang="en-US" sz="1500"/>
              <a:t>. </a:t>
            </a:r>
            <a:endParaRPr lang="en-US" sz="1500">
              <a:ea typeface="Calibri"/>
              <a:cs typeface="Calibri"/>
            </a:endParaRPr>
          </a:p>
          <a:p>
            <a:endParaRPr lang="en-US" sz="1500"/>
          </a:p>
          <a:p>
            <a:r>
              <a:rPr lang="en-US" sz="1500"/>
              <a:t>How will your auditing team carry out the assessment? Detail the auditing steps in the</a:t>
            </a:r>
            <a:r>
              <a:rPr lang="en-US" sz="1500" b="1"/>
              <a:t> "</a:t>
            </a:r>
            <a:r>
              <a:rPr lang="en-US" sz="1500"/>
              <a:t>Auditing Scenario" box provided on Miro. Use </a:t>
            </a:r>
            <a:r>
              <a:rPr lang="en-US" sz="1500" err="1"/>
              <a:t>post-its</a:t>
            </a:r>
            <a:r>
              <a:rPr lang="en-US" sz="1500"/>
              <a:t> to describe for each step in your auditing scenario to include:</a:t>
            </a:r>
            <a:endParaRPr lang="en-US" sz="1500">
              <a:ea typeface="Calibri"/>
              <a:cs typeface="Calibri"/>
            </a:endParaRPr>
          </a:p>
          <a:p>
            <a:endParaRPr lang="en-US" sz="1500">
              <a:ea typeface="Calibri"/>
              <a:cs typeface="Calibri"/>
            </a:endParaRPr>
          </a:p>
          <a:p>
            <a:r>
              <a:rPr lang="en-US" sz="1500"/>
              <a:t>- </a:t>
            </a:r>
            <a:r>
              <a:rPr lang="en-US" sz="1500" b="1"/>
              <a:t>What information do you think would be involved/needed?</a:t>
            </a:r>
            <a:endParaRPr lang="en-US" sz="1500">
              <a:ea typeface="Calibri"/>
              <a:cs typeface="Calibri"/>
            </a:endParaRPr>
          </a:p>
          <a:p>
            <a:r>
              <a:rPr lang="en-US" sz="1500"/>
              <a:t>(e.g., documentation, harms, measures, </a:t>
            </a:r>
            <a:r>
              <a:rPr lang="en-US" sz="1500" err="1"/>
              <a:t>visualisations</a:t>
            </a:r>
            <a:r>
              <a:rPr lang="en-US" sz="1500"/>
              <a:t>, information about the AI pipeline)</a:t>
            </a:r>
            <a:endParaRPr lang="en-US" sz="1500">
              <a:ea typeface="Calibri"/>
              <a:cs typeface="Calibri"/>
            </a:endParaRPr>
          </a:p>
          <a:p>
            <a:r>
              <a:rPr lang="en-US" sz="1500"/>
              <a:t>- </a:t>
            </a:r>
            <a:r>
              <a:rPr lang="en-US" sz="1500" b="1"/>
              <a:t>Who in your </a:t>
            </a:r>
            <a:r>
              <a:rPr lang="en-US" sz="1500" b="1" err="1"/>
              <a:t>organisation</a:t>
            </a:r>
            <a:r>
              <a:rPr lang="en-US" sz="1500" b="1"/>
              <a:t> do you think would need to be involved? </a:t>
            </a:r>
            <a:endParaRPr lang="en-US" sz="1500">
              <a:ea typeface="Calibri"/>
              <a:cs typeface="Calibri"/>
            </a:endParaRPr>
          </a:p>
          <a:p>
            <a:r>
              <a:rPr lang="en-US" sz="1500"/>
              <a:t>(e.g., archivists, curators, librarians, systems managers, other roles)</a:t>
            </a:r>
            <a:endParaRPr lang="en-US" sz="1500">
              <a:ea typeface="Calibri"/>
              <a:cs typeface="Calibri"/>
            </a:endParaRPr>
          </a:p>
          <a:p>
            <a:r>
              <a:rPr lang="en-US" sz="1500">
                <a:ea typeface="Calibri"/>
                <a:cs typeface="Calibri"/>
              </a:rPr>
              <a:t>- </a:t>
            </a:r>
            <a:r>
              <a:rPr lang="en-US" sz="1500" b="1">
                <a:ea typeface="Calibri"/>
                <a:cs typeface="Calibri"/>
              </a:rPr>
              <a:t>What auditor characteristic do you think would be required? </a:t>
            </a:r>
            <a:endParaRPr lang="en-US" sz="1500">
              <a:ea typeface="Calibri"/>
              <a:cs typeface="Calibri"/>
            </a:endParaRPr>
          </a:p>
          <a:p>
            <a:r>
              <a:rPr lang="en-US" sz="1500">
                <a:ea typeface="Calibri"/>
                <a:cs typeface="Calibri"/>
              </a:rPr>
              <a:t>(e.g., technical, domain knowledge, ethical awareness, legal expertise, certification)</a:t>
            </a:r>
            <a:endParaRPr lang="en-US"/>
          </a:p>
          <a:p>
            <a:r>
              <a:rPr lang="en-US" sz="1500"/>
              <a:t>- </a:t>
            </a:r>
            <a:r>
              <a:rPr lang="en-US" sz="1500" b="1"/>
              <a:t>Which of the CH areas discussed earlier in the CH workflows do you think would be affected?</a:t>
            </a:r>
            <a:endParaRPr lang="en-US" sz="1500">
              <a:ea typeface="Calibri"/>
              <a:cs typeface="Calibri"/>
            </a:endParaRPr>
          </a:p>
          <a:p>
            <a:endParaRPr lang="en-US" sz="1500"/>
          </a:p>
          <a:p>
            <a:r>
              <a:rPr lang="en-US" sz="1500"/>
              <a:t>... and anything else you can think of!</a:t>
            </a:r>
            <a:endParaRPr lang="en-US" sz="1500">
              <a:ea typeface="Calibri"/>
              <a:cs typeface="Calibri"/>
            </a:endParaRPr>
          </a:p>
        </p:txBody>
      </p:sp>
      <p:sp>
        <p:nvSpPr>
          <p:cNvPr id="4" name="TextBox 3">
            <a:extLst>
              <a:ext uri="{FF2B5EF4-FFF2-40B4-BE49-F238E27FC236}">
                <a16:creationId xmlns:a16="http://schemas.microsoft.com/office/drawing/2014/main" id="{12FBFED8-117A-0D22-6847-343F4BB40CDC}"/>
              </a:ext>
            </a:extLst>
          </p:cNvPr>
          <p:cNvSpPr txBox="1"/>
          <p:nvPr/>
        </p:nvSpPr>
        <p:spPr>
          <a:xfrm>
            <a:off x="9559716" y="1192381"/>
            <a:ext cx="26013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Zoe to include QR code</a:t>
            </a:r>
            <a:endParaRPr lang="en-US"/>
          </a:p>
        </p:txBody>
      </p:sp>
      <p:grpSp>
        <p:nvGrpSpPr>
          <p:cNvPr id="12" name="Group 11">
            <a:extLst>
              <a:ext uri="{FF2B5EF4-FFF2-40B4-BE49-F238E27FC236}">
                <a16:creationId xmlns:a16="http://schemas.microsoft.com/office/drawing/2014/main" id="{E7490878-9AE2-94BA-A46B-10BCE59C6E5C}"/>
              </a:ext>
            </a:extLst>
          </p:cNvPr>
          <p:cNvGrpSpPr/>
          <p:nvPr/>
        </p:nvGrpSpPr>
        <p:grpSpPr>
          <a:xfrm>
            <a:off x="9048750" y="560769"/>
            <a:ext cx="3143250" cy="6296025"/>
            <a:chOff x="9048750" y="561975"/>
            <a:chExt cx="3143250" cy="6296025"/>
          </a:xfrm>
        </p:grpSpPr>
        <p:grpSp>
          <p:nvGrpSpPr>
            <p:cNvPr id="5" name="Group 4">
              <a:extLst>
                <a:ext uri="{FF2B5EF4-FFF2-40B4-BE49-F238E27FC236}">
                  <a16:creationId xmlns:a16="http://schemas.microsoft.com/office/drawing/2014/main" id="{CA0178C8-12B0-6A26-B808-266B58E12B6C}"/>
                </a:ext>
              </a:extLst>
            </p:cNvPr>
            <p:cNvGrpSpPr/>
            <p:nvPr/>
          </p:nvGrpSpPr>
          <p:grpSpPr>
            <a:xfrm>
              <a:off x="9048750" y="561975"/>
              <a:ext cx="3143250" cy="6296025"/>
              <a:chOff x="9048750" y="561975"/>
              <a:chExt cx="3143250" cy="6296025"/>
            </a:xfrm>
          </p:grpSpPr>
          <p:pic>
            <p:nvPicPr>
              <p:cNvPr id="6" name="Picture 2">
                <a:extLst>
                  <a:ext uri="{FF2B5EF4-FFF2-40B4-BE49-F238E27FC236}">
                    <a16:creationId xmlns:a16="http://schemas.microsoft.com/office/drawing/2014/main" id="{27A84BD6-9AAA-B435-3F45-0FE7AA56E6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750" y="561975"/>
                <a:ext cx="3143250" cy="62960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001ED63-EEFA-AF25-5FCF-F974C8967208}"/>
                  </a:ext>
                </a:extLst>
              </p:cNvPr>
              <p:cNvSpPr txBox="1"/>
              <p:nvPr/>
            </p:nvSpPr>
            <p:spPr>
              <a:xfrm>
                <a:off x="9394371" y="1331203"/>
                <a:ext cx="2438400" cy="646331"/>
              </a:xfrm>
              <a:prstGeom prst="rect">
                <a:avLst/>
              </a:prstGeom>
              <a:noFill/>
            </p:spPr>
            <p:txBody>
              <a:bodyPr wrap="square" lIns="91440" tIns="45720" rIns="91440" bIns="45720" rtlCol="0" anchor="t">
                <a:spAutoFit/>
              </a:bodyPr>
              <a:lstStyle/>
              <a:p>
                <a:endParaRPr lang="en-GB">
                  <a:ea typeface="Calibri"/>
                  <a:cs typeface="Calibri"/>
                </a:endParaRPr>
              </a:p>
              <a:p>
                <a:endParaRPr lang="en-GB"/>
              </a:p>
            </p:txBody>
          </p:sp>
          <p:sp>
            <p:nvSpPr>
              <p:cNvPr id="8" name="TextBox 7">
                <a:extLst>
                  <a:ext uri="{FF2B5EF4-FFF2-40B4-BE49-F238E27FC236}">
                    <a16:creationId xmlns:a16="http://schemas.microsoft.com/office/drawing/2014/main" id="{DD4AF415-6351-A2D4-2EA5-8E4D9DC22E4E}"/>
                  </a:ext>
                </a:extLst>
              </p:cNvPr>
              <p:cNvSpPr txBox="1"/>
              <p:nvPr/>
            </p:nvSpPr>
            <p:spPr>
              <a:xfrm>
                <a:off x="9482328" y="5047488"/>
                <a:ext cx="2258568" cy="646331"/>
              </a:xfrm>
              <a:prstGeom prst="rect">
                <a:avLst/>
              </a:prstGeom>
              <a:noFill/>
            </p:spPr>
            <p:txBody>
              <a:bodyPr wrap="square" rtlCol="0">
                <a:spAutoFit/>
              </a:bodyPr>
              <a:lstStyle/>
              <a:p>
                <a:pPr algn="ctr"/>
                <a:r>
                  <a:rPr lang="en-GB"/>
                  <a:t>Password: </a:t>
                </a:r>
              </a:p>
              <a:p>
                <a:pPr algn="ctr"/>
                <a:r>
                  <a:rPr lang="en-GB" err="1"/>
                  <a:t>PHAWMworkshop</a:t>
                </a:r>
                <a:endParaRPr lang="en-GB"/>
              </a:p>
            </p:txBody>
          </p:sp>
        </p:grpSp>
        <p:pic>
          <p:nvPicPr>
            <p:cNvPr id="11" name="Picture 10">
              <a:extLst>
                <a:ext uri="{FF2B5EF4-FFF2-40B4-BE49-F238E27FC236}">
                  <a16:creationId xmlns:a16="http://schemas.microsoft.com/office/drawing/2014/main" id="{AFD43914-C96F-7A5E-6562-F86F83CB2215}"/>
                </a:ext>
              </a:extLst>
            </p:cNvPr>
            <p:cNvPicPr>
              <a:picLocks noChangeAspect="1"/>
            </p:cNvPicPr>
            <p:nvPr/>
          </p:nvPicPr>
          <p:blipFill>
            <a:blip r:embed="rId4"/>
            <a:stretch>
              <a:fillRect/>
            </a:stretch>
          </p:blipFill>
          <p:spPr>
            <a:xfrm>
              <a:off x="9433957" y="2506588"/>
              <a:ext cx="2398814" cy="2405061"/>
            </a:xfrm>
            <a:prstGeom prst="rect">
              <a:avLst/>
            </a:prstGeom>
          </p:spPr>
        </p:pic>
      </p:grpSp>
      <p:sp>
        <p:nvSpPr>
          <p:cNvPr id="9" name="TextBox 8">
            <a:extLst>
              <a:ext uri="{FF2B5EF4-FFF2-40B4-BE49-F238E27FC236}">
                <a16:creationId xmlns:a16="http://schemas.microsoft.com/office/drawing/2014/main" id="{75085EC4-59EA-75C2-26D6-6E08F35C9560}"/>
              </a:ext>
            </a:extLst>
          </p:cNvPr>
          <p:cNvSpPr txBox="1"/>
          <p:nvPr/>
        </p:nvSpPr>
        <p:spPr>
          <a:xfrm>
            <a:off x="9248775" y="1247775"/>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u="sng">
                <a:solidFill>
                  <a:srgbClr val="00B0F0"/>
                </a:solidFill>
                <a:cs typeface="Segoe UI"/>
                <a:hlinkClick r:id="rId5"/>
              </a:rPr>
              <a:t>https://miro.com/app/board/uXjVLAN1niw=/?share_link_id=6572069805</a:t>
            </a:r>
            <a:r>
              <a:rPr lang="en-US">
                <a:ea typeface="Calibri"/>
                <a:cs typeface="Calibri"/>
              </a:rPr>
              <a:t>​</a:t>
            </a:r>
            <a:endParaRPr lang="en-US"/>
          </a:p>
        </p:txBody>
      </p:sp>
    </p:spTree>
    <p:extLst>
      <p:ext uri="{BB962C8B-B14F-4D97-AF65-F5344CB8AC3E}">
        <p14:creationId xmlns:p14="http://schemas.microsoft.com/office/powerpoint/2010/main" val="15684860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D558F9-EB47-FF61-BD6E-085303EC23C7}"/>
            </a:ext>
          </a:extLst>
        </p:cNvPr>
        <p:cNvGrpSpPr/>
        <p:nvPr/>
      </p:nvGrpSpPr>
      <p:grpSpPr>
        <a:xfrm>
          <a:off x="0" y="0"/>
          <a:ext cx="0" cy="0"/>
          <a:chOff x="0" y="0"/>
          <a:chExt cx="0" cy="0"/>
        </a:xfrm>
      </p:grpSpPr>
      <p:sp>
        <p:nvSpPr>
          <p:cNvPr id="43" name="Rectangle 42">
            <a:extLst>
              <a:ext uri="{FF2B5EF4-FFF2-40B4-BE49-F238E27FC236}">
                <a16:creationId xmlns:a16="http://schemas.microsoft.com/office/drawing/2014/main" id="{C5132E8F-F5B7-6417-FA10-BEDD3B52CD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5" name="Rectangle 44">
            <a:extLst>
              <a:ext uri="{FF2B5EF4-FFF2-40B4-BE49-F238E27FC236}">
                <a16:creationId xmlns:a16="http://schemas.microsoft.com/office/drawing/2014/main" id="{27AEAFBA-479F-2418-B003-0975AAE60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47" name="Straight Connector 46">
            <a:extLst>
              <a:ext uri="{FF2B5EF4-FFF2-40B4-BE49-F238E27FC236}">
                <a16:creationId xmlns:a16="http://schemas.microsoft.com/office/drawing/2014/main" id="{60D00F7C-4EB5-8DC0-C1DD-A9ABB4776D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9" name="Rectangle 48">
            <a:extLst>
              <a:ext uri="{FF2B5EF4-FFF2-40B4-BE49-F238E27FC236}">
                <a16:creationId xmlns:a16="http://schemas.microsoft.com/office/drawing/2014/main" id="{4B253B29-E81B-035A-AB0A-54F7EA898A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0F439704-6080-C6FF-9E52-C7FE25D6128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44603" y="4325112"/>
            <a:ext cx="71323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97284DE-07A3-9673-E226-88F669EEBD74}"/>
              </a:ext>
            </a:extLst>
          </p:cNvPr>
          <p:cNvSpPr>
            <a:spLocks noGrp="1"/>
          </p:cNvSpPr>
          <p:nvPr>
            <p:ph type="title"/>
          </p:nvPr>
        </p:nvSpPr>
        <p:spPr>
          <a:xfrm>
            <a:off x="3836504" y="758952"/>
            <a:ext cx="7319175" cy="3566160"/>
          </a:xfrm>
        </p:spPr>
        <p:txBody>
          <a:bodyPr vert="horz" lIns="91440" tIns="45720" rIns="91440" bIns="45720" rtlCol="0" anchor="b">
            <a:normAutofit/>
          </a:bodyPr>
          <a:lstStyle/>
          <a:p>
            <a:r>
              <a:rPr lang="en-US" sz="5400">
                <a:latin typeface="Calibri"/>
                <a:ea typeface="Calibri Light"/>
                <a:cs typeface="Calibri Light"/>
              </a:rPr>
              <a:t>Creating an auditing interface</a:t>
            </a:r>
          </a:p>
        </p:txBody>
      </p:sp>
      <p:sp>
        <p:nvSpPr>
          <p:cNvPr id="53" name="Rectangle 52">
            <a:extLst>
              <a:ext uri="{FF2B5EF4-FFF2-40B4-BE49-F238E27FC236}">
                <a16:creationId xmlns:a16="http://schemas.microsoft.com/office/drawing/2014/main" id="{C966004D-F118-541B-B732-40DDF4E584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55" name="Rectangle 54">
            <a:extLst>
              <a:ext uri="{FF2B5EF4-FFF2-40B4-BE49-F238E27FC236}">
                <a16:creationId xmlns:a16="http://schemas.microsoft.com/office/drawing/2014/main" id="{3AD210A7-5AB8-72DF-ECDA-7C62FB9124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5" name="Graphic 4" descr="Blog with solid fill">
            <a:extLst>
              <a:ext uri="{FF2B5EF4-FFF2-40B4-BE49-F238E27FC236}">
                <a16:creationId xmlns:a16="http://schemas.microsoft.com/office/drawing/2014/main" id="{B31D7A8B-91FA-AD68-4640-76ABA0548E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47803" y="2542032"/>
            <a:ext cx="2025017" cy="2025017"/>
          </a:xfrm>
          <a:prstGeom prst="rect">
            <a:avLst/>
          </a:prstGeom>
        </p:spPr>
      </p:pic>
    </p:spTree>
    <p:extLst>
      <p:ext uri="{BB962C8B-B14F-4D97-AF65-F5344CB8AC3E}">
        <p14:creationId xmlns:p14="http://schemas.microsoft.com/office/powerpoint/2010/main" val="35416581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25C8D2C1-DA83-420D-9635-D52CE066B5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081" name="Rectangle 3080">
            <a:extLst>
              <a:ext uri="{FF2B5EF4-FFF2-40B4-BE49-F238E27FC236}">
                <a16:creationId xmlns:a16="http://schemas.microsoft.com/office/drawing/2014/main" id="{434F74C9-6A0B-409E-AD1C-45B58BE91B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3083" name="Straight Connector 3082">
            <a:extLst>
              <a:ext uri="{FF2B5EF4-FFF2-40B4-BE49-F238E27FC236}">
                <a16:creationId xmlns:a16="http://schemas.microsoft.com/office/drawing/2014/main" id="{F5486A9D-1265-4B57-91E6-68E666B978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074" name="Picture 2">
            <a:extLst>
              <a:ext uri="{FF2B5EF4-FFF2-40B4-BE49-F238E27FC236}">
                <a16:creationId xmlns:a16="http://schemas.microsoft.com/office/drawing/2014/main" id="{BFEB3A70-7E79-95DD-DA1F-EE24544F1FD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977" b="7831"/>
          <a:stretch/>
        </p:blipFill>
        <p:spPr bwMode="auto">
          <a:xfrm>
            <a:off x="-3191" y="0"/>
            <a:ext cx="12192031" cy="5905500"/>
          </a:xfrm>
          <a:prstGeom prst="rect">
            <a:avLst/>
          </a:prstGeom>
          <a:noFill/>
          <a:extLst>
            <a:ext uri="{909E8E84-426E-40DD-AFC4-6F175D3DCCD1}">
              <a14:hiddenFill xmlns:a14="http://schemas.microsoft.com/office/drawing/2010/main">
                <a:solidFill>
                  <a:srgbClr val="FFFFFF"/>
                </a:solidFill>
              </a14:hiddenFill>
            </a:ext>
          </a:extLst>
        </p:spPr>
      </p:pic>
      <p:sp>
        <p:nvSpPr>
          <p:cNvPr id="3085" name="Rectangle 3084">
            <a:extLst>
              <a:ext uri="{FF2B5EF4-FFF2-40B4-BE49-F238E27FC236}">
                <a16:creationId xmlns:a16="http://schemas.microsoft.com/office/drawing/2014/main" id="{B76D919A-FC3E-4B4E-BAF0-ED6CFB8DC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B15D498A-698D-C09D-1481-CCCEE1A72CC5}"/>
              </a:ext>
            </a:extLst>
          </p:cNvPr>
          <p:cNvSpPr>
            <a:spLocks noGrp="1"/>
          </p:cNvSpPr>
          <p:nvPr>
            <p:ph type="title"/>
          </p:nvPr>
        </p:nvSpPr>
        <p:spPr>
          <a:xfrm>
            <a:off x="1063624" y="5510118"/>
            <a:ext cx="10058400" cy="822960"/>
          </a:xfrm>
        </p:spPr>
        <p:txBody>
          <a:bodyPr vert="horz" lIns="91440" tIns="45720" rIns="91440" bIns="45720" rtlCol="0" anchor="b">
            <a:noAutofit/>
          </a:bodyPr>
          <a:lstStyle/>
          <a:p>
            <a:r>
              <a:rPr lang="en-US" sz="3600">
                <a:solidFill>
                  <a:srgbClr val="FFFFFF"/>
                </a:solidFill>
              </a:rPr>
              <a:t>Example cultural heritage interfaces – </a:t>
            </a:r>
            <a:br>
              <a:rPr lang="en-US" sz="3600">
                <a:solidFill>
                  <a:srgbClr val="FFFFFF"/>
                </a:solidFill>
              </a:rPr>
            </a:br>
            <a:r>
              <a:rPr lang="en-US" sz="3600">
                <a:solidFill>
                  <a:srgbClr val="FFFFFF"/>
                </a:solidFill>
              </a:rPr>
              <a:t>ALMA analytics </a:t>
            </a:r>
            <a:r>
              <a:rPr lang="en-US" sz="3600" err="1">
                <a:solidFill>
                  <a:srgbClr val="FFFFFF"/>
                </a:solidFill>
              </a:rPr>
              <a:t>ExLibris</a:t>
            </a:r>
            <a:endParaRPr lang="en-US" sz="3600">
              <a:solidFill>
                <a:srgbClr val="FFFFFF"/>
              </a:solidFill>
            </a:endParaRPr>
          </a:p>
        </p:txBody>
      </p:sp>
      <p:sp>
        <p:nvSpPr>
          <p:cNvPr id="3087" name="Rectangle 3086">
            <a:extLst>
              <a:ext uri="{FF2B5EF4-FFF2-40B4-BE49-F238E27FC236}">
                <a16:creationId xmlns:a16="http://schemas.microsoft.com/office/drawing/2014/main" id="{8F66ACBD-1C82-4782-AA7C-05504DD7DE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090333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24298-5A2E-AEFE-149A-73204CA952AA}"/>
              </a:ext>
            </a:extLst>
          </p:cNvPr>
          <p:cNvSpPr>
            <a:spLocks noGrp="1"/>
          </p:cNvSpPr>
          <p:nvPr>
            <p:ph type="title"/>
          </p:nvPr>
        </p:nvSpPr>
        <p:spPr/>
        <p:txBody>
          <a:bodyPr/>
          <a:lstStyle/>
          <a:p>
            <a:r>
              <a:rPr lang="en-US">
                <a:solidFill>
                  <a:schemeClr val="accent1">
                    <a:lumMod val="75000"/>
                  </a:schemeClr>
                </a:solidFill>
                <a:latin typeface="+mn-lt"/>
                <a:cs typeface="Calibri Light"/>
              </a:rPr>
              <a:t>What is the problem with assessing potential harm?</a:t>
            </a:r>
            <a:endParaRPr lang="en-US">
              <a:solidFill>
                <a:schemeClr val="accent1">
                  <a:lumMod val="75000"/>
                </a:schemeClr>
              </a:solidFill>
              <a:latin typeface="+mn-lt"/>
              <a:ea typeface="Calibri" panose="020F0502020204030204"/>
              <a:cs typeface="Calibri" panose="020F0502020204030204"/>
            </a:endParaRPr>
          </a:p>
        </p:txBody>
      </p:sp>
      <p:sp>
        <p:nvSpPr>
          <p:cNvPr id="3" name="Content Placeholder 2">
            <a:extLst>
              <a:ext uri="{FF2B5EF4-FFF2-40B4-BE49-F238E27FC236}">
                <a16:creationId xmlns:a16="http://schemas.microsoft.com/office/drawing/2014/main" id="{B4459E75-5D86-751A-109E-C38AF299FB28}"/>
              </a:ext>
            </a:extLst>
          </p:cNvPr>
          <p:cNvSpPr>
            <a:spLocks noGrp="1"/>
          </p:cNvSpPr>
          <p:nvPr>
            <p:ph idx="1"/>
          </p:nvPr>
        </p:nvSpPr>
        <p:spPr/>
        <p:txBody>
          <a:bodyPr vert="horz" lIns="0" tIns="45720" rIns="0" bIns="45720" rtlCol="0" anchor="ctr">
            <a:normAutofit/>
          </a:bodyPr>
          <a:lstStyle/>
          <a:p>
            <a:pPr>
              <a:spcAft>
                <a:spcPts val="0"/>
              </a:spcAft>
              <a:buFont typeface="Arial,Sans-Serif" panose="020F0502020204030204" pitchFamily="34" charset="0"/>
              <a:buChar char="•"/>
            </a:pPr>
            <a:r>
              <a:rPr lang="en-US">
                <a:solidFill>
                  <a:srgbClr val="000000"/>
                </a:solidFill>
                <a:latin typeface="Calibri"/>
                <a:cs typeface="Calibri Light"/>
              </a:rPr>
              <a:t> Assessments are typically done quite late in the development lifecycle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US">
                <a:solidFill>
                  <a:srgbClr val="000000"/>
                </a:solidFill>
                <a:latin typeface="Calibri"/>
                <a:cs typeface="Calibri Light"/>
              </a:rPr>
              <a:t> Limited ways to systematically assess or audit AI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GB">
                <a:solidFill>
                  <a:srgbClr val="000000"/>
                </a:solidFill>
                <a:latin typeface="Calibri"/>
                <a:cs typeface="Calibri Light"/>
              </a:rPr>
              <a:t> Lack of standards of what counts as ‘good enough’ to pass an assessment / audit</a:t>
            </a:r>
            <a:r>
              <a:rPr lang="en-US">
                <a:solidFill>
                  <a:srgbClr val="000000"/>
                </a:solidFill>
                <a:latin typeface="Calibri"/>
                <a:cs typeface="Calibri Light"/>
              </a:rPr>
              <a:t> </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US">
                <a:solidFill>
                  <a:srgbClr val="000000"/>
                </a:solidFill>
                <a:latin typeface="Calibri"/>
                <a:cs typeface="Calibri Light"/>
              </a:rPr>
              <a:t> Currently carried out by AI experts or ‘red-teams’ who lack knowledge of context in which AI is being used</a:t>
            </a:r>
            <a:endParaRPr lang="en-US">
              <a:solidFill>
                <a:srgbClr val="E0E0E0"/>
              </a:solidFill>
              <a:latin typeface="Calibri"/>
              <a:cs typeface="Calibri Light"/>
            </a:endParaRPr>
          </a:p>
          <a:p>
            <a:pPr>
              <a:spcAft>
                <a:spcPts val="0"/>
              </a:spcAft>
              <a:buFont typeface="Arial,Sans-Serif" panose="020F0502020204030204" pitchFamily="34" charset="0"/>
              <a:buChar char="•"/>
            </a:pPr>
            <a:r>
              <a:rPr lang="en-GB">
                <a:solidFill>
                  <a:srgbClr val="000000"/>
                </a:solidFill>
                <a:latin typeface="Calibri"/>
                <a:cs typeface="Calibri Light"/>
              </a:rPr>
              <a:t> C</a:t>
            </a:r>
            <a:r>
              <a:rPr lang="en-US" err="1">
                <a:solidFill>
                  <a:srgbClr val="000000"/>
                </a:solidFill>
                <a:latin typeface="Calibri"/>
                <a:cs typeface="Calibri Light"/>
              </a:rPr>
              <a:t>ultural</a:t>
            </a:r>
            <a:r>
              <a:rPr lang="en-US">
                <a:solidFill>
                  <a:srgbClr val="000000"/>
                </a:solidFill>
                <a:latin typeface="Calibri"/>
                <a:cs typeface="Calibri Light"/>
              </a:rPr>
              <a:t> heritage professionals, related staff and the researchers and public using their collections</a:t>
            </a:r>
            <a:r>
              <a:rPr lang="en-GB">
                <a:solidFill>
                  <a:srgbClr val="000000"/>
                </a:solidFill>
                <a:latin typeface="Calibri"/>
                <a:cs typeface="Calibri Light"/>
              </a:rPr>
              <a:t> are usually not involved in assessment</a:t>
            </a:r>
            <a:endParaRPr lang="en-US">
              <a:latin typeface="Calibri"/>
            </a:endParaRPr>
          </a:p>
        </p:txBody>
      </p:sp>
    </p:spTree>
    <p:extLst>
      <p:ext uri="{BB962C8B-B14F-4D97-AF65-F5344CB8AC3E}">
        <p14:creationId xmlns:p14="http://schemas.microsoft.com/office/powerpoint/2010/main" val="8983421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1043">
            <a:extLst>
              <a:ext uri="{FF2B5EF4-FFF2-40B4-BE49-F238E27FC236}">
                <a16:creationId xmlns:a16="http://schemas.microsoft.com/office/drawing/2014/main" id="{3F87243A-F810-42AD-AA74-3FA38B1D8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46" name="Rectangle 1045">
            <a:extLst>
              <a:ext uri="{FF2B5EF4-FFF2-40B4-BE49-F238E27FC236}">
                <a16:creationId xmlns:a16="http://schemas.microsoft.com/office/drawing/2014/main" id="{E4710C0A-057C-4274-BA2D-001F1025E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048" name="Straight Connector 1047">
            <a:extLst>
              <a:ext uri="{FF2B5EF4-FFF2-40B4-BE49-F238E27FC236}">
                <a16:creationId xmlns:a16="http://schemas.microsoft.com/office/drawing/2014/main" id="{BEFAE2A0-B30D-40C7-BB2F-AE3D6D5D001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050" name="Rectangle 1049">
            <a:extLst>
              <a:ext uri="{FF2B5EF4-FFF2-40B4-BE49-F238E27FC236}">
                <a16:creationId xmlns:a16="http://schemas.microsoft.com/office/drawing/2014/main" id="{7527CA15-1C7B-4C0C-86EE-385C1D6C98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2" name="Rectangle 1051">
            <a:extLst>
              <a:ext uri="{FF2B5EF4-FFF2-40B4-BE49-F238E27FC236}">
                <a16:creationId xmlns:a16="http://schemas.microsoft.com/office/drawing/2014/main" id="{ED643915-9209-40AB-8194-9D9125C0A3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A94F5934-B73D-3676-E78F-CE24433C4AE5}"/>
              </a:ext>
            </a:extLst>
          </p:cNvPr>
          <p:cNvSpPr>
            <a:spLocks noGrp="1"/>
          </p:cNvSpPr>
          <p:nvPr>
            <p:ph type="title"/>
          </p:nvPr>
        </p:nvSpPr>
        <p:spPr>
          <a:xfrm>
            <a:off x="1066783" y="5574471"/>
            <a:ext cx="10058400" cy="822960"/>
          </a:xfrm>
        </p:spPr>
        <p:txBody>
          <a:bodyPr vert="horz" lIns="91440" tIns="45720" rIns="91440" bIns="45720" rtlCol="0" anchor="b">
            <a:noAutofit/>
          </a:bodyPr>
          <a:lstStyle/>
          <a:p>
            <a:r>
              <a:rPr lang="en-US" sz="3600">
                <a:solidFill>
                  <a:srgbClr val="FFFFFF"/>
                </a:solidFill>
              </a:rPr>
              <a:t>Example cultural heritage interfaces – </a:t>
            </a:r>
            <a:br>
              <a:rPr lang="en-US" sz="3600">
                <a:solidFill>
                  <a:srgbClr val="FFFFFF"/>
                </a:solidFill>
              </a:rPr>
            </a:br>
            <a:r>
              <a:rPr lang="en-US" sz="3600">
                <a:solidFill>
                  <a:srgbClr val="FFFFFF"/>
                </a:solidFill>
              </a:rPr>
              <a:t>ePADD/ Muse (Stanford)</a:t>
            </a:r>
          </a:p>
        </p:txBody>
      </p:sp>
      <p:pic>
        <p:nvPicPr>
          <p:cNvPr id="3" name="Picture 2" descr="Full article: Appraising, processing, and providing access to email in  contemporary literary archives">
            <a:extLst>
              <a:ext uri="{FF2B5EF4-FFF2-40B4-BE49-F238E27FC236}">
                <a16:creationId xmlns:a16="http://schemas.microsoft.com/office/drawing/2014/main" id="{2EB279AF-09B6-2719-8C36-E500E4BDFF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899" r="8810" b="-2"/>
          <a:stretch/>
        </p:blipFill>
        <p:spPr bwMode="auto">
          <a:xfrm>
            <a:off x="4432873" y="948976"/>
            <a:ext cx="3312784" cy="3008224"/>
          </a:xfrm>
          <a:prstGeom prst="rect">
            <a:avLst/>
          </a:prstGeom>
          <a:noFill/>
          <a:extLst>
            <a:ext uri="{909E8E84-426E-40DD-AFC4-6F175D3DCCD1}">
              <a14:hiddenFill xmlns:a14="http://schemas.microsoft.com/office/drawing/2010/main">
                <a:solidFill>
                  <a:srgbClr val="FFFFFF"/>
                </a:solidFill>
              </a14:hiddenFill>
            </a:ext>
          </a:extLst>
        </p:spPr>
      </p:pic>
      <p:sp>
        <p:nvSpPr>
          <p:cNvPr id="1054" name="Rectangle 1053">
            <a:extLst>
              <a:ext uri="{FF2B5EF4-FFF2-40B4-BE49-F238E27FC236}">
                <a16:creationId xmlns:a16="http://schemas.microsoft.com/office/drawing/2014/main" id="{8A54198A-4950-48AB-BDD3-16D7F9084A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8553"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PDF] MUSE: reviving memories using email archives | Semantic Scholar">
            <a:extLst>
              <a:ext uri="{FF2B5EF4-FFF2-40B4-BE49-F238E27FC236}">
                <a16:creationId xmlns:a16="http://schemas.microsoft.com/office/drawing/2014/main" id="{996FEE04-643B-363B-9C69-12F7AE8268A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945" t="15843" b="8805"/>
          <a:stretch/>
        </p:blipFill>
        <p:spPr bwMode="auto">
          <a:xfrm>
            <a:off x="8230289" y="1492459"/>
            <a:ext cx="3737444" cy="1921258"/>
          </a:xfrm>
          <a:prstGeom prst="rect">
            <a:avLst/>
          </a:prstGeom>
          <a:noFill/>
          <a:extLst>
            <a:ext uri="{909E8E84-426E-40DD-AFC4-6F175D3DCCD1}">
              <a14:hiddenFill xmlns:a14="http://schemas.microsoft.com/office/drawing/2010/main">
                <a:solidFill>
                  <a:srgbClr val="FFFFFF"/>
                </a:solidFill>
              </a14:hiddenFill>
            </a:ext>
          </a:extLst>
        </p:spPr>
      </p:pic>
      <p:sp>
        <p:nvSpPr>
          <p:cNvPr id="1056" name="Rectangle 1055">
            <a:extLst>
              <a:ext uri="{FF2B5EF4-FFF2-40B4-BE49-F238E27FC236}">
                <a16:creationId xmlns:a16="http://schemas.microsoft.com/office/drawing/2014/main" id="{30F05B05-D1D0-4D96-A6C6-E0095E789E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969"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ePADD v.7 Appraisal Module -Browse Menu. | Download Scientific Diagram">
            <a:extLst>
              <a:ext uri="{FF2B5EF4-FFF2-40B4-BE49-F238E27FC236}">
                <a16:creationId xmlns:a16="http://schemas.microsoft.com/office/drawing/2014/main" id="{5A9DAB39-14D5-2B25-2214-7BB715EB87B7}"/>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l="9535" r="11304" b="-2"/>
          <a:stretch/>
        </p:blipFill>
        <p:spPr bwMode="auto">
          <a:xfrm>
            <a:off x="635457" y="932114"/>
            <a:ext cx="3312784" cy="3008242"/>
          </a:xfrm>
          <a:prstGeom prst="rect">
            <a:avLst/>
          </a:prstGeom>
          <a:noFill/>
          <a:extLst>
            <a:ext uri="{909E8E84-426E-40DD-AFC4-6F175D3DCCD1}">
              <a14:hiddenFill xmlns:a14="http://schemas.microsoft.com/office/drawing/2010/main">
                <a:solidFill>
                  <a:srgbClr val="FFFFFF"/>
                </a:solidFill>
              </a14:hiddenFill>
            </a:ext>
          </a:extLst>
        </p:spPr>
      </p:pic>
      <p:sp>
        <p:nvSpPr>
          <p:cNvPr id="1058" name="Rectangle 1057">
            <a:extLst>
              <a:ext uri="{FF2B5EF4-FFF2-40B4-BE49-F238E27FC236}">
                <a16:creationId xmlns:a16="http://schemas.microsoft.com/office/drawing/2014/main" id="{6561554E-8EEC-420C-93A0-4E77A8A0EB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908898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1D3A8C9-2A20-276B-5C7A-F4F05C41BA8E}"/>
            </a:ext>
          </a:extLst>
        </p:cNvPr>
        <p:cNvGrpSpPr/>
        <p:nvPr/>
      </p:nvGrpSpPr>
      <p:grpSpPr>
        <a:xfrm>
          <a:off x="0" y="0"/>
          <a:ext cx="0" cy="0"/>
          <a:chOff x="0" y="0"/>
          <a:chExt cx="0" cy="0"/>
        </a:xfrm>
      </p:grpSpPr>
      <p:sp>
        <p:nvSpPr>
          <p:cNvPr id="1097" name="Rectangle 1096">
            <a:extLst>
              <a:ext uri="{FF2B5EF4-FFF2-40B4-BE49-F238E27FC236}">
                <a16:creationId xmlns:a16="http://schemas.microsoft.com/office/drawing/2014/main" id="{BB2B8762-61F0-4F1B-9364-D633EE9D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99" name="Rectangle 1098">
            <a:extLst>
              <a:ext uri="{FF2B5EF4-FFF2-40B4-BE49-F238E27FC236}">
                <a16:creationId xmlns:a16="http://schemas.microsoft.com/office/drawing/2014/main" id="{E97675C8-1328-460C-9EBF-6B446B67E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cxnSp>
        <p:nvCxnSpPr>
          <p:cNvPr id="1101" name="Straight Connector 1100">
            <a:extLst>
              <a:ext uri="{FF2B5EF4-FFF2-40B4-BE49-F238E27FC236}">
                <a16:creationId xmlns:a16="http://schemas.microsoft.com/office/drawing/2014/main" id="{514EE78B-AF71-4195-A01B-F1165D9233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103" name="Rectangle 1102">
            <a:extLst>
              <a:ext uri="{FF2B5EF4-FFF2-40B4-BE49-F238E27FC236}">
                <a16:creationId xmlns:a16="http://schemas.microsoft.com/office/drawing/2014/main" id="{2AD83CFE-1CA3-4832-A4B9-C48CD1347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04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5" name="Rectangle 1104">
            <a:extLst>
              <a:ext uri="{FF2B5EF4-FFF2-40B4-BE49-F238E27FC236}">
                <a16:creationId xmlns:a16="http://schemas.microsoft.com/office/drawing/2014/main" id="{BC98641C-7F74-435D-996F-A4387A3C3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30BD9047-87E7-39BD-2359-0A480A307EAF}"/>
              </a:ext>
            </a:extLst>
          </p:cNvPr>
          <p:cNvSpPr>
            <a:spLocks noGrp="1"/>
          </p:cNvSpPr>
          <p:nvPr>
            <p:ph type="title"/>
          </p:nvPr>
        </p:nvSpPr>
        <p:spPr>
          <a:xfrm>
            <a:off x="1116218" y="5487944"/>
            <a:ext cx="10058400" cy="822960"/>
          </a:xfrm>
        </p:spPr>
        <p:txBody>
          <a:bodyPr vert="horz" lIns="91440" tIns="45720" rIns="91440" bIns="45720" rtlCol="0" anchor="b">
            <a:noAutofit/>
          </a:bodyPr>
          <a:lstStyle/>
          <a:p>
            <a:r>
              <a:rPr lang="en-US" sz="3600">
                <a:solidFill>
                  <a:srgbClr val="FFFFFF"/>
                </a:solidFill>
              </a:rPr>
              <a:t>Example cultural heritage interfaces – </a:t>
            </a:r>
            <a:br>
              <a:rPr lang="en-US" sz="3600">
                <a:solidFill>
                  <a:srgbClr val="FFFFFF"/>
                </a:solidFill>
              </a:rPr>
            </a:br>
            <a:r>
              <a:rPr lang="en-US" sz="3600">
                <a:solidFill>
                  <a:srgbClr val="FFFFFF"/>
                </a:solidFill>
              </a:rPr>
              <a:t>Museums Data Service</a:t>
            </a:r>
          </a:p>
        </p:txBody>
      </p:sp>
      <p:pic>
        <p:nvPicPr>
          <p:cNvPr id="9" name="Picture 8">
            <a:extLst>
              <a:ext uri="{FF2B5EF4-FFF2-40B4-BE49-F238E27FC236}">
                <a16:creationId xmlns:a16="http://schemas.microsoft.com/office/drawing/2014/main" id="{74CC3B93-FB32-2779-C947-0FA7C24DD11E}"/>
              </a:ext>
            </a:extLst>
          </p:cNvPr>
          <p:cNvPicPr>
            <a:picLocks noChangeAspect="1"/>
          </p:cNvPicPr>
          <p:nvPr/>
        </p:nvPicPr>
        <p:blipFill>
          <a:blip r:embed="rId2"/>
          <a:stretch>
            <a:fillRect/>
          </a:stretch>
        </p:blipFill>
        <p:spPr>
          <a:xfrm>
            <a:off x="87491" y="1035507"/>
            <a:ext cx="5875985" cy="2835162"/>
          </a:xfrm>
          <a:prstGeom prst="rect">
            <a:avLst/>
          </a:prstGeom>
        </p:spPr>
      </p:pic>
      <p:sp>
        <p:nvSpPr>
          <p:cNvPr id="1107" name="Rectangle 1106">
            <a:extLst>
              <a:ext uri="{FF2B5EF4-FFF2-40B4-BE49-F238E27FC236}">
                <a16:creationId xmlns:a16="http://schemas.microsoft.com/office/drawing/2014/main" id="{F530C0F6-C8DF-4539-B30C-8105DB618C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3996" y="886968"/>
            <a:ext cx="64008" cy="31089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9C13D72-47DD-DA5D-12D4-99AB58E89C1E}"/>
              </a:ext>
            </a:extLst>
          </p:cNvPr>
          <p:cNvPicPr>
            <a:picLocks noChangeAspect="1"/>
          </p:cNvPicPr>
          <p:nvPr/>
        </p:nvPicPr>
        <p:blipFill>
          <a:blip r:embed="rId3"/>
          <a:stretch>
            <a:fillRect/>
          </a:stretch>
        </p:blipFill>
        <p:spPr>
          <a:xfrm>
            <a:off x="6128004" y="981711"/>
            <a:ext cx="5897927" cy="2919473"/>
          </a:xfrm>
          <a:prstGeom prst="rect">
            <a:avLst/>
          </a:prstGeom>
        </p:spPr>
      </p:pic>
      <p:sp>
        <p:nvSpPr>
          <p:cNvPr id="1109" name="Rectangle 1108">
            <a:extLst>
              <a:ext uri="{FF2B5EF4-FFF2-40B4-BE49-F238E27FC236}">
                <a16:creationId xmlns:a16="http://schemas.microsoft.com/office/drawing/2014/main" id="{BAE51241-AA8B-4B82-9C59-6738DB8567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5265118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8B008-7C3B-C31F-50C4-1A3F0AA3972A}"/>
              </a:ext>
            </a:extLst>
          </p:cNvPr>
          <p:cNvSpPr>
            <a:spLocks noGrp="1"/>
          </p:cNvSpPr>
          <p:nvPr>
            <p:ph type="title"/>
          </p:nvPr>
        </p:nvSpPr>
        <p:spPr/>
        <p:txBody>
          <a:bodyPr>
            <a:normAutofit/>
          </a:bodyPr>
          <a:lstStyle/>
          <a:p>
            <a:r>
              <a:rPr lang="en-GB">
                <a:solidFill>
                  <a:schemeClr val="accent1">
                    <a:lumMod val="75000"/>
                  </a:schemeClr>
                </a:solidFill>
                <a:latin typeface="+mn-lt"/>
                <a:cs typeface="Calibri Light"/>
              </a:rPr>
              <a:t>Wireframing</a:t>
            </a:r>
          </a:p>
        </p:txBody>
      </p:sp>
      <p:sp>
        <p:nvSpPr>
          <p:cNvPr id="3" name="Content Placeholder 2">
            <a:extLst>
              <a:ext uri="{FF2B5EF4-FFF2-40B4-BE49-F238E27FC236}">
                <a16:creationId xmlns:a16="http://schemas.microsoft.com/office/drawing/2014/main" id="{B93CB672-B8DE-E102-159F-6FF3CDBF8AA5}"/>
              </a:ext>
            </a:extLst>
          </p:cNvPr>
          <p:cNvSpPr>
            <a:spLocks noGrp="1"/>
          </p:cNvSpPr>
          <p:nvPr>
            <p:ph idx="1"/>
          </p:nvPr>
        </p:nvSpPr>
        <p:spPr>
          <a:xfrm>
            <a:off x="1097280" y="2049516"/>
            <a:ext cx="7678858" cy="3819577"/>
          </a:xfrm>
        </p:spPr>
        <p:txBody>
          <a:bodyPr anchor="ctr">
            <a:normAutofit fontScale="92500" lnSpcReduction="10000"/>
          </a:bodyPr>
          <a:lstStyle/>
          <a:p>
            <a:pPr marL="0" indent="0">
              <a:buNone/>
            </a:pPr>
            <a:r>
              <a:rPr lang="en-GB"/>
              <a:t>Based on the auditing scenario you developed, and your existing knowledge of various interfaces in your work, explore the elements of an auditing app/webpage described on the Miro (accessed using the details on the right). </a:t>
            </a:r>
            <a:endParaRPr lang="en-US"/>
          </a:p>
          <a:p>
            <a:pPr marL="0" indent="0">
              <a:buNone/>
            </a:pPr>
            <a:r>
              <a:rPr lang="en-GB"/>
              <a:t>As a group, decide:</a:t>
            </a:r>
            <a:endParaRPr lang="en-US">
              <a:ea typeface="Calibri" panose="020F0502020204030204"/>
              <a:cs typeface="Calibri" panose="020F0502020204030204"/>
            </a:endParaRPr>
          </a:p>
          <a:p>
            <a:pPr>
              <a:buFont typeface="Arial" panose="020B0604020202020204" pitchFamily="34" charset="0"/>
              <a:buChar char="•"/>
            </a:pPr>
            <a:r>
              <a:rPr lang="en-GB"/>
              <a:t> What the audit app home page should contain, how you would start an audit, how you would review the results of an audit. </a:t>
            </a:r>
            <a:endParaRPr lang="en-GB">
              <a:ea typeface="Calibri"/>
              <a:cs typeface="Calibri"/>
            </a:endParaRPr>
          </a:p>
          <a:p>
            <a:pPr>
              <a:buFont typeface="Arial" panose="020B0604020202020204" pitchFamily="34" charset="0"/>
              <a:buChar char="•"/>
            </a:pPr>
            <a:r>
              <a:rPr lang="en-GB"/>
              <a:t> What should the parts look like, and how should they be organised to facilitate navigation.</a:t>
            </a:r>
            <a:endParaRPr lang="en-GB">
              <a:ea typeface="Calibri" panose="020F0502020204030204"/>
              <a:cs typeface="Calibri" panose="020F0502020204030204"/>
            </a:endParaRPr>
          </a:p>
          <a:p>
            <a:pPr>
              <a:buFont typeface="Arial" panose="020B0604020202020204" pitchFamily="34" charset="0"/>
              <a:buChar char="•"/>
            </a:pPr>
            <a:r>
              <a:rPr lang="en-GB"/>
              <a:t> What details should be included (for example, measures, visualisations and information you might want available in the app/webpage) in order to effectively audit generative AI.</a:t>
            </a:r>
            <a:endParaRPr lang="en-GB">
              <a:ea typeface="Calibri" panose="020F0502020204030204"/>
              <a:cs typeface="Calibri" panose="020F0502020204030204"/>
            </a:endParaRPr>
          </a:p>
          <a:p>
            <a:pPr marL="0" indent="0">
              <a:buNone/>
            </a:pPr>
            <a:r>
              <a:rPr lang="en-GB"/>
              <a:t>You may also want to annotate your design to explain your thinking.</a:t>
            </a:r>
            <a:endParaRPr lang="en-GB">
              <a:ea typeface="Calibri" panose="020F0502020204030204"/>
              <a:cs typeface="Calibri" panose="020F0502020204030204"/>
            </a:endParaRPr>
          </a:p>
        </p:txBody>
      </p:sp>
      <p:grpSp>
        <p:nvGrpSpPr>
          <p:cNvPr id="4" name="Group 3">
            <a:extLst>
              <a:ext uri="{FF2B5EF4-FFF2-40B4-BE49-F238E27FC236}">
                <a16:creationId xmlns:a16="http://schemas.microsoft.com/office/drawing/2014/main" id="{7EB01F85-46C1-A51B-E420-1B5DA5E72DBA}"/>
              </a:ext>
            </a:extLst>
          </p:cNvPr>
          <p:cNvGrpSpPr/>
          <p:nvPr/>
        </p:nvGrpSpPr>
        <p:grpSpPr>
          <a:xfrm>
            <a:off x="9048750" y="561975"/>
            <a:ext cx="3143250" cy="6296025"/>
            <a:chOff x="9048750" y="561975"/>
            <a:chExt cx="3143250" cy="6296025"/>
          </a:xfrm>
        </p:grpSpPr>
        <p:grpSp>
          <p:nvGrpSpPr>
            <p:cNvPr id="5" name="Group 4">
              <a:extLst>
                <a:ext uri="{FF2B5EF4-FFF2-40B4-BE49-F238E27FC236}">
                  <a16:creationId xmlns:a16="http://schemas.microsoft.com/office/drawing/2014/main" id="{28582D24-5B99-8DBE-F5C2-117E94B14DCA}"/>
                </a:ext>
              </a:extLst>
            </p:cNvPr>
            <p:cNvGrpSpPr/>
            <p:nvPr/>
          </p:nvGrpSpPr>
          <p:grpSpPr>
            <a:xfrm>
              <a:off x="9048750" y="561975"/>
              <a:ext cx="3143250" cy="6296025"/>
              <a:chOff x="9048750" y="561975"/>
              <a:chExt cx="3143250" cy="6296025"/>
            </a:xfrm>
          </p:grpSpPr>
          <p:pic>
            <p:nvPicPr>
              <p:cNvPr id="7" name="Picture 2">
                <a:extLst>
                  <a:ext uri="{FF2B5EF4-FFF2-40B4-BE49-F238E27FC236}">
                    <a16:creationId xmlns:a16="http://schemas.microsoft.com/office/drawing/2014/main" id="{1A47B96E-5ADE-16BB-63AE-52C6F13D42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0" y="561975"/>
                <a:ext cx="3143250" cy="6296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A77AA2-55E9-2CE3-1C3C-52FC9C117534}"/>
                  </a:ext>
                </a:extLst>
              </p:cNvPr>
              <p:cNvSpPr txBox="1"/>
              <p:nvPr/>
            </p:nvSpPr>
            <p:spPr>
              <a:xfrm>
                <a:off x="9394371" y="1331203"/>
                <a:ext cx="2438400" cy="1477328"/>
              </a:xfrm>
              <a:prstGeom prst="rect">
                <a:avLst/>
              </a:prstGeom>
              <a:noFill/>
            </p:spPr>
            <p:txBody>
              <a:bodyPr wrap="square" rtlCol="0">
                <a:spAutoFit/>
              </a:bodyPr>
              <a:lstStyle/>
              <a:p>
                <a:r>
                  <a:rPr lang="en-GB">
                    <a:hlinkClick r:id="rId3"/>
                  </a:rPr>
                  <a:t>https://miro.com/app/board/uXjVLAN1niw=/?share_link_id=6572069805</a:t>
                </a:r>
                <a:endParaRPr lang="en-GB"/>
              </a:p>
              <a:p>
                <a:endParaRPr lang="en-GB"/>
              </a:p>
            </p:txBody>
          </p:sp>
          <p:sp>
            <p:nvSpPr>
              <p:cNvPr id="9" name="TextBox 8">
                <a:extLst>
                  <a:ext uri="{FF2B5EF4-FFF2-40B4-BE49-F238E27FC236}">
                    <a16:creationId xmlns:a16="http://schemas.microsoft.com/office/drawing/2014/main" id="{75D6BA93-5459-CA01-6AA6-19388D5EB0F0}"/>
                  </a:ext>
                </a:extLst>
              </p:cNvPr>
              <p:cNvSpPr txBox="1"/>
              <p:nvPr/>
            </p:nvSpPr>
            <p:spPr>
              <a:xfrm>
                <a:off x="9482328" y="5047488"/>
                <a:ext cx="2258568" cy="646331"/>
              </a:xfrm>
              <a:prstGeom prst="rect">
                <a:avLst/>
              </a:prstGeom>
              <a:noFill/>
            </p:spPr>
            <p:txBody>
              <a:bodyPr wrap="square" rtlCol="0">
                <a:spAutoFit/>
              </a:bodyPr>
              <a:lstStyle/>
              <a:p>
                <a:pPr algn="ctr"/>
                <a:r>
                  <a:rPr lang="en-GB"/>
                  <a:t>Password: </a:t>
                </a:r>
              </a:p>
              <a:p>
                <a:pPr algn="ctr"/>
                <a:r>
                  <a:rPr lang="en-GB" err="1"/>
                  <a:t>PHAWMworkshop</a:t>
                </a:r>
                <a:endParaRPr lang="en-GB"/>
              </a:p>
            </p:txBody>
          </p:sp>
        </p:grpSp>
        <p:pic>
          <p:nvPicPr>
            <p:cNvPr id="6" name="Picture 5">
              <a:extLst>
                <a:ext uri="{FF2B5EF4-FFF2-40B4-BE49-F238E27FC236}">
                  <a16:creationId xmlns:a16="http://schemas.microsoft.com/office/drawing/2014/main" id="{38E5A60B-B877-AC60-7EE1-E211C118A74E}"/>
                </a:ext>
              </a:extLst>
            </p:cNvPr>
            <p:cNvPicPr>
              <a:picLocks noChangeAspect="1"/>
            </p:cNvPicPr>
            <p:nvPr/>
          </p:nvPicPr>
          <p:blipFill>
            <a:blip r:embed="rId4"/>
            <a:stretch>
              <a:fillRect/>
            </a:stretch>
          </p:blipFill>
          <p:spPr>
            <a:xfrm>
              <a:off x="9433957" y="2506588"/>
              <a:ext cx="2398814" cy="2405061"/>
            </a:xfrm>
            <a:prstGeom prst="rect">
              <a:avLst/>
            </a:prstGeom>
          </p:spPr>
        </p:pic>
      </p:grpSp>
    </p:spTree>
    <p:extLst>
      <p:ext uri="{BB962C8B-B14F-4D97-AF65-F5344CB8AC3E}">
        <p14:creationId xmlns:p14="http://schemas.microsoft.com/office/powerpoint/2010/main" val="8270986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145E4-A760-E230-9817-D6428F57F50F}"/>
              </a:ext>
            </a:extLst>
          </p:cNvPr>
          <p:cNvSpPr>
            <a:spLocks noGrp="1"/>
          </p:cNvSpPr>
          <p:nvPr>
            <p:ph type="title"/>
          </p:nvPr>
        </p:nvSpPr>
        <p:spPr/>
        <p:txBody>
          <a:bodyPr>
            <a:normAutofit/>
          </a:bodyPr>
          <a:lstStyle/>
          <a:p>
            <a:r>
              <a:rPr lang="en-GB">
                <a:solidFill>
                  <a:schemeClr val="accent1">
                    <a:lumMod val="75000"/>
                  </a:schemeClr>
                </a:solidFill>
                <a:latin typeface="+mn-lt"/>
                <a:cs typeface="Calibri Light"/>
              </a:rPr>
              <a:t>Thank you!</a:t>
            </a:r>
          </a:p>
        </p:txBody>
      </p:sp>
      <p:sp>
        <p:nvSpPr>
          <p:cNvPr id="3" name="Content Placeholder 2">
            <a:extLst>
              <a:ext uri="{FF2B5EF4-FFF2-40B4-BE49-F238E27FC236}">
                <a16:creationId xmlns:a16="http://schemas.microsoft.com/office/drawing/2014/main" id="{2923CFB5-7EC1-015A-0300-6DB273AE7EFC}"/>
              </a:ext>
            </a:extLst>
          </p:cNvPr>
          <p:cNvSpPr>
            <a:spLocks noGrp="1"/>
          </p:cNvSpPr>
          <p:nvPr>
            <p:ph idx="1"/>
          </p:nvPr>
        </p:nvSpPr>
        <p:spPr>
          <a:xfrm>
            <a:off x="1097280" y="1902988"/>
            <a:ext cx="6866627" cy="4095246"/>
          </a:xfrm>
        </p:spPr>
        <p:txBody>
          <a:bodyPr vert="horz" lIns="0" tIns="45720" rIns="0" bIns="45720" rtlCol="0" anchor="t">
            <a:noAutofit/>
          </a:bodyPr>
          <a:lstStyle/>
          <a:p>
            <a:r>
              <a:rPr lang="en-GB" sz="1800" b="1"/>
              <a:t>To follow our work:</a:t>
            </a:r>
            <a:endParaRPr lang="en-GB" sz="1800" b="1">
              <a:ea typeface="Calibri"/>
              <a:cs typeface="Calibri"/>
            </a:endParaRPr>
          </a:p>
          <a:p>
            <a:pPr marL="288000" lvl="1" indent="-216000">
              <a:buFont typeface="Arial" panose="020B0604020202020204" pitchFamily="34" charset="0"/>
              <a:buChar char="•"/>
            </a:pPr>
            <a:r>
              <a:rPr lang="en-GB">
                <a:ea typeface="Calibri"/>
                <a:cs typeface="Calibri"/>
              </a:rPr>
              <a:t>Sign up for the mailing list at the project website: </a:t>
            </a:r>
            <a:r>
              <a:rPr lang="en-GB">
                <a:ea typeface="Calibri"/>
                <a:cs typeface="Calibri"/>
                <a:hlinkClick r:id="rId3"/>
              </a:rPr>
              <a:t>https://phawm.org/?page_id=703</a:t>
            </a:r>
            <a:r>
              <a:rPr lang="en-GB">
                <a:ea typeface="Calibri"/>
                <a:cs typeface="Calibri"/>
              </a:rPr>
              <a:t> </a:t>
            </a:r>
          </a:p>
          <a:p>
            <a:pPr marL="288000" lvl="1" indent="-216000">
              <a:buFont typeface="Arial" panose="020B0604020202020204" pitchFamily="34" charset="0"/>
              <a:buChar char="•"/>
            </a:pPr>
            <a:r>
              <a:rPr lang="en-GB">
                <a:ea typeface="Calibri"/>
                <a:cs typeface="Calibri"/>
              </a:rPr>
              <a:t>Follow us on X: </a:t>
            </a:r>
            <a:r>
              <a:rPr lang="en-GB">
                <a:solidFill>
                  <a:srgbClr val="00B0F0"/>
                </a:solidFill>
                <a:ea typeface="Calibri"/>
                <a:cs typeface="Calibri"/>
              </a:rPr>
              <a:t>@PHAWM_project</a:t>
            </a:r>
          </a:p>
          <a:p>
            <a:r>
              <a:rPr lang="en-GB" sz="1800" b="1">
                <a:ea typeface="Calibri"/>
                <a:cs typeface="Calibri"/>
              </a:rPr>
              <a:t>Stay tuned for future workshops and events – </a:t>
            </a:r>
            <a:r>
              <a:rPr lang="en-GB" sz="1800">
                <a:ea typeface="Calibri"/>
                <a:cs typeface="Calibri"/>
              </a:rPr>
              <a:t>follow Yunhyong on linked in. </a:t>
            </a:r>
            <a:r>
              <a:rPr lang="en-GB" sz="1800">
                <a:solidFill>
                  <a:srgbClr val="171717"/>
                </a:solidFill>
                <a:ea typeface="Calibri"/>
                <a:cs typeface="Calibri"/>
                <a:hlinkClick r:id="rId4"/>
              </a:rPr>
              <a:t>https://www.linkedin.com/in/yunhyong-kim-1398b4108/</a:t>
            </a:r>
            <a:r>
              <a:rPr lang="en-GB" sz="1800">
                <a:ea typeface="Calibri"/>
                <a:cs typeface="Calibri"/>
              </a:rPr>
              <a:t> </a:t>
            </a:r>
            <a:endParaRPr lang="en-US" sz="1800">
              <a:solidFill>
                <a:srgbClr val="171717"/>
              </a:solidFill>
              <a:ea typeface="Calibri"/>
              <a:cs typeface="Calibri"/>
            </a:endParaRPr>
          </a:p>
          <a:p>
            <a:endParaRPr lang="en-GB" sz="1800">
              <a:solidFill>
                <a:srgbClr val="171717"/>
              </a:solidFill>
              <a:ea typeface="Calibri"/>
              <a:cs typeface="Calibri"/>
            </a:endParaRPr>
          </a:p>
          <a:p>
            <a:r>
              <a:rPr lang="en-GB" b="1">
                <a:ea typeface="Calibri"/>
                <a:cs typeface="Calibri"/>
              </a:rPr>
              <a:t>Please complete our feedback form using the information on the right! </a:t>
            </a:r>
            <a:endParaRPr lang="en-GB">
              <a:solidFill>
                <a:srgbClr val="171717"/>
              </a:solidFill>
              <a:ea typeface="Calibri"/>
              <a:cs typeface="Calibri"/>
            </a:endParaRPr>
          </a:p>
          <a:p>
            <a:r>
              <a:rPr lang="en-GB" sz="1800" b="1">
                <a:ea typeface="Calibri"/>
                <a:cs typeface="Calibri"/>
              </a:rPr>
              <a:t>If you would like to participate in our future events, </a:t>
            </a:r>
            <a:r>
              <a:rPr lang="en-GB" sz="1800">
                <a:ea typeface="Calibri"/>
                <a:cs typeface="Calibri"/>
              </a:rPr>
              <a:t>please provide your contact at the end of the feedback form.</a:t>
            </a:r>
            <a:endParaRPr lang="en-US" sz="1800">
              <a:solidFill>
                <a:srgbClr val="171717"/>
              </a:solidFill>
              <a:ea typeface="Calibri"/>
              <a:cs typeface="Calibri"/>
            </a:endParaRPr>
          </a:p>
          <a:p>
            <a:endParaRPr lang="en-GB" sz="1800" b="1">
              <a:ea typeface="Calibri"/>
              <a:cs typeface="Calibri"/>
            </a:endParaRPr>
          </a:p>
        </p:txBody>
      </p:sp>
      <p:sp>
        <p:nvSpPr>
          <p:cNvPr id="10" name="TextBox 7">
            <a:extLst>
              <a:ext uri="{FF2B5EF4-FFF2-40B4-BE49-F238E27FC236}">
                <a16:creationId xmlns:a16="http://schemas.microsoft.com/office/drawing/2014/main" id="{10A77AA2-55E9-2CE3-1C3C-52FC9C117534}"/>
              </a:ext>
            </a:extLst>
          </p:cNvPr>
          <p:cNvSpPr txBox="1"/>
          <p:nvPr/>
        </p:nvSpPr>
        <p:spPr>
          <a:xfrm>
            <a:off x="9394371" y="1331203"/>
            <a:ext cx="2438400" cy="147732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hlinkClick r:id="rId5"/>
              </a:rPr>
              <a:t>https://miro.com/app/board/uXjVLAN1niw=/?share_link_id=6572069805</a:t>
            </a:r>
            <a:endParaRPr lang="en-GB"/>
          </a:p>
          <a:p>
            <a:endParaRPr lang="en-GB"/>
          </a:p>
        </p:txBody>
      </p:sp>
      <p:pic>
        <p:nvPicPr>
          <p:cNvPr id="11" name="Picture 10">
            <a:extLst>
              <a:ext uri="{FF2B5EF4-FFF2-40B4-BE49-F238E27FC236}">
                <a16:creationId xmlns:a16="http://schemas.microsoft.com/office/drawing/2014/main" id="{38E5A60B-B877-AC60-7EE1-E211C118A74E}"/>
              </a:ext>
            </a:extLst>
          </p:cNvPr>
          <p:cNvPicPr>
            <a:picLocks noChangeAspect="1"/>
          </p:cNvPicPr>
          <p:nvPr/>
        </p:nvPicPr>
        <p:blipFill>
          <a:blip r:embed="rId6"/>
          <a:stretch>
            <a:fillRect/>
          </a:stretch>
        </p:blipFill>
        <p:spPr>
          <a:xfrm>
            <a:off x="9433957" y="2506588"/>
            <a:ext cx="2398814" cy="2405061"/>
          </a:xfrm>
          <a:prstGeom prst="rect">
            <a:avLst/>
          </a:prstGeom>
        </p:spPr>
      </p:pic>
      <p:grpSp>
        <p:nvGrpSpPr>
          <p:cNvPr id="13" name="Group 12">
            <a:extLst>
              <a:ext uri="{FF2B5EF4-FFF2-40B4-BE49-F238E27FC236}">
                <a16:creationId xmlns:a16="http://schemas.microsoft.com/office/drawing/2014/main" id="{9D8B5054-3728-D7AF-ED04-F27E68D8D9D4}"/>
              </a:ext>
            </a:extLst>
          </p:cNvPr>
          <p:cNvGrpSpPr/>
          <p:nvPr/>
        </p:nvGrpSpPr>
        <p:grpSpPr>
          <a:xfrm>
            <a:off x="9048750" y="561975"/>
            <a:ext cx="3143250" cy="6296025"/>
            <a:chOff x="9048750" y="561975"/>
            <a:chExt cx="3143250" cy="6296025"/>
          </a:xfrm>
        </p:grpSpPr>
        <p:pic>
          <p:nvPicPr>
            <p:cNvPr id="15" name="Picture 2">
              <a:extLst>
                <a:ext uri="{FF2B5EF4-FFF2-40B4-BE49-F238E27FC236}">
                  <a16:creationId xmlns:a16="http://schemas.microsoft.com/office/drawing/2014/main" id="{60EC35FA-A558-818B-B05B-405CFF69D68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48750" y="561975"/>
              <a:ext cx="3143250" cy="62960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807F6C50-ED17-2291-06EF-C6C80ACE03B2}"/>
                </a:ext>
              </a:extLst>
            </p:cNvPr>
            <p:cNvSpPr txBox="1"/>
            <p:nvPr/>
          </p:nvSpPr>
          <p:spPr>
            <a:xfrm>
              <a:off x="9394371" y="1905464"/>
              <a:ext cx="2438400" cy="646331"/>
            </a:xfrm>
            <a:prstGeom prst="rect">
              <a:avLst/>
            </a:prstGeom>
            <a:noFill/>
          </p:spPr>
          <p:txBody>
            <a:bodyPr wrap="square" lIns="91440" tIns="45720" rIns="91440" bIns="45720" rtlCol="0" anchor="t">
              <a:spAutoFit/>
            </a:bodyPr>
            <a:lstStyle/>
            <a:p>
              <a:endParaRPr lang="en-GB">
                <a:ea typeface="+mn-lt"/>
                <a:cs typeface="+mn-lt"/>
              </a:endParaRPr>
            </a:p>
            <a:p>
              <a:endParaRPr lang="en-GB"/>
            </a:p>
          </p:txBody>
        </p:sp>
      </p:grpSp>
      <p:pic>
        <p:nvPicPr>
          <p:cNvPr id="21" name="Picture 20" descr="A qr code on a white background&#10;&#10;Description automatically generated">
            <a:extLst>
              <a:ext uri="{FF2B5EF4-FFF2-40B4-BE49-F238E27FC236}">
                <a16:creationId xmlns:a16="http://schemas.microsoft.com/office/drawing/2014/main" id="{89A5BF3C-FA40-AE22-83A8-0AAC01E9D879}"/>
              </a:ext>
            </a:extLst>
          </p:cNvPr>
          <p:cNvPicPr>
            <a:picLocks noChangeAspect="1"/>
          </p:cNvPicPr>
          <p:nvPr/>
        </p:nvPicPr>
        <p:blipFill>
          <a:blip r:embed="rId8"/>
          <a:stretch>
            <a:fillRect/>
          </a:stretch>
        </p:blipFill>
        <p:spPr>
          <a:xfrm>
            <a:off x="9251121" y="2509076"/>
            <a:ext cx="2612888" cy="2480368"/>
          </a:xfrm>
          <a:prstGeom prst="rect">
            <a:avLst/>
          </a:prstGeom>
        </p:spPr>
      </p:pic>
      <p:sp>
        <p:nvSpPr>
          <p:cNvPr id="22" name="TextBox 21">
            <a:extLst>
              <a:ext uri="{FF2B5EF4-FFF2-40B4-BE49-F238E27FC236}">
                <a16:creationId xmlns:a16="http://schemas.microsoft.com/office/drawing/2014/main" id="{C4DAE9F2-9CAB-D257-1FD1-FA3D2D5CCF81}"/>
              </a:ext>
            </a:extLst>
          </p:cNvPr>
          <p:cNvSpPr txBox="1"/>
          <p:nvPr/>
        </p:nvSpPr>
        <p:spPr>
          <a:xfrm>
            <a:off x="9252227" y="1400312"/>
            <a:ext cx="2743200"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a:cs typeface="Segoe UI"/>
              </a:rPr>
              <a:t>Go to </a:t>
            </a:r>
            <a:r>
              <a:rPr lang="en-US" sz="1600">
                <a:cs typeface="Segoe UI"/>
              </a:rPr>
              <a:t>​</a:t>
            </a:r>
          </a:p>
          <a:p>
            <a:pPr algn="ctr"/>
            <a:r>
              <a:rPr lang="en-GB">
                <a:solidFill>
                  <a:srgbClr val="171717"/>
                </a:solidFill>
                <a:ea typeface="Calibri"/>
                <a:cs typeface="Calibri"/>
                <a:hlinkClick r:id="rId9"/>
              </a:rPr>
              <a:t>https://www.menti.com/alcud2fuwd5w</a:t>
            </a:r>
            <a:r>
              <a:rPr lang="en-GB">
                <a:solidFill>
                  <a:srgbClr val="171717"/>
                </a:solidFill>
                <a:ea typeface="Calibri"/>
                <a:cs typeface="Calibri"/>
              </a:rPr>
              <a:t> </a:t>
            </a:r>
            <a:endParaRPr lang="en-US"/>
          </a:p>
          <a:p>
            <a:pPr algn="ctr"/>
            <a:r>
              <a:rPr lang="en-GB" b="1" i="1">
                <a:solidFill>
                  <a:srgbClr val="171717"/>
                </a:solidFill>
                <a:ea typeface="Calibri"/>
                <a:cs typeface="Calibri"/>
              </a:rPr>
              <a:t>or </a:t>
            </a: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endParaRPr lang="en-GB" b="1" i="1">
              <a:solidFill>
                <a:srgbClr val="171717"/>
              </a:solidFill>
              <a:ea typeface="Calibri"/>
              <a:cs typeface="Calibri"/>
            </a:endParaRPr>
          </a:p>
          <a:p>
            <a:pPr algn="ctr"/>
            <a:r>
              <a:rPr lang="en-GB" b="1" i="1">
                <a:solidFill>
                  <a:srgbClr val="171717"/>
                </a:solidFill>
                <a:ea typeface="Calibri"/>
                <a:cs typeface="Calibri"/>
              </a:rPr>
              <a:t>or</a:t>
            </a:r>
            <a:r>
              <a:rPr lang="en-GB">
                <a:solidFill>
                  <a:srgbClr val="171717"/>
                </a:solidFill>
                <a:ea typeface="Calibri"/>
                <a:cs typeface="Calibri"/>
              </a:rPr>
              <a:t> </a:t>
            </a:r>
          </a:p>
          <a:p>
            <a:pPr algn="ctr"/>
            <a:r>
              <a:rPr lang="en-GB">
                <a:solidFill>
                  <a:srgbClr val="171717"/>
                </a:solidFill>
                <a:ea typeface="Calibri"/>
                <a:cs typeface="Calibri"/>
              </a:rPr>
              <a:t>Go to</a:t>
            </a:r>
          </a:p>
          <a:p>
            <a:pPr algn="ctr"/>
            <a:r>
              <a:rPr lang="en-GB" sz="2400" u="sng">
                <a:solidFill>
                  <a:srgbClr val="00B0F0"/>
                </a:solidFill>
                <a:cs typeface="Segoe UI"/>
                <a:hlinkClick r:id="rId10">
                  <a:extLst>
                    <a:ext uri="{A12FA001-AC4F-418D-AE19-62706E023703}">
                      <ahyp:hlinkClr xmlns:ahyp="http://schemas.microsoft.com/office/drawing/2018/hyperlinkcolor" val="tx"/>
                    </a:ext>
                  </a:extLst>
                </a:hlinkClick>
              </a:rPr>
              <a:t>www.menti.com</a:t>
            </a:r>
            <a:r>
              <a:rPr lang="en-GB" sz="2400">
                <a:cs typeface="Segoe UI"/>
              </a:rPr>
              <a:t>​</a:t>
            </a:r>
            <a:endParaRPr lang="en-GB" sz="2400">
              <a:ea typeface="Calibri"/>
              <a:cs typeface="Segoe UI"/>
            </a:endParaRPr>
          </a:p>
          <a:p>
            <a:pPr algn="ctr"/>
            <a:r>
              <a:rPr lang="en-GB" sz="1600">
                <a:cs typeface="Segoe UI"/>
              </a:rPr>
              <a:t>Enter the code</a:t>
            </a:r>
            <a:r>
              <a:rPr lang="en-US" sz="1600">
                <a:cs typeface="Segoe UI"/>
              </a:rPr>
              <a:t>​</a:t>
            </a:r>
            <a:endParaRPr lang="en-US" sz="1600">
              <a:ea typeface="Calibri"/>
              <a:cs typeface="Segoe UI"/>
            </a:endParaRPr>
          </a:p>
          <a:p>
            <a:pPr algn="ctr"/>
            <a:r>
              <a:rPr lang="en-GB" sz="1600">
                <a:ea typeface="+mn-lt"/>
                <a:cs typeface="+mn-lt"/>
              </a:rPr>
              <a:t>2977 1870</a:t>
            </a:r>
            <a:endParaRPr lang="en-GB"/>
          </a:p>
        </p:txBody>
      </p:sp>
    </p:spTree>
    <p:extLst>
      <p:ext uri="{BB962C8B-B14F-4D97-AF65-F5344CB8AC3E}">
        <p14:creationId xmlns:p14="http://schemas.microsoft.com/office/powerpoint/2010/main" val="907387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4336-5964-8AC0-41A5-55A270C9AFA1}"/>
              </a:ext>
            </a:extLst>
          </p:cNvPr>
          <p:cNvSpPr>
            <a:spLocks noGrp="1"/>
          </p:cNvSpPr>
          <p:nvPr>
            <p:ph type="title"/>
          </p:nvPr>
        </p:nvSpPr>
        <p:spPr/>
        <p:txBody>
          <a:bodyPr/>
          <a:lstStyle/>
          <a:p>
            <a:r>
              <a:rPr lang="en-US">
                <a:solidFill>
                  <a:schemeClr val="accent1">
                    <a:lumMod val="75000"/>
                  </a:schemeClr>
                </a:solidFill>
                <a:latin typeface="+mn-lt"/>
                <a:cs typeface="Calibri Light"/>
              </a:rPr>
              <a:t>PHAWM approach</a:t>
            </a:r>
            <a:endParaRPr lang="en-US"/>
          </a:p>
        </p:txBody>
      </p:sp>
      <p:sp>
        <p:nvSpPr>
          <p:cNvPr id="3" name="Content Placeholder 2">
            <a:extLst>
              <a:ext uri="{FF2B5EF4-FFF2-40B4-BE49-F238E27FC236}">
                <a16:creationId xmlns:a16="http://schemas.microsoft.com/office/drawing/2014/main" id="{8CE2F6BF-8302-459A-1079-5339C96D5C46}"/>
              </a:ext>
            </a:extLst>
          </p:cNvPr>
          <p:cNvSpPr>
            <a:spLocks noGrp="1"/>
          </p:cNvSpPr>
          <p:nvPr>
            <p:ph idx="1"/>
          </p:nvPr>
        </p:nvSpPr>
        <p:spPr/>
        <p:txBody>
          <a:bodyPr vert="horz" lIns="0" tIns="45720" rIns="0" bIns="45720" rtlCol="0" anchor="ctr">
            <a:noAutofit/>
          </a:bodyPr>
          <a:lstStyle/>
          <a:p>
            <a:pPr marL="0" indent="0">
              <a:spcAft>
                <a:spcPts val="0"/>
              </a:spcAft>
              <a:buNone/>
            </a:pPr>
            <a:r>
              <a:rPr lang="en-US" sz="2000">
                <a:solidFill>
                  <a:srgbClr val="171717"/>
                </a:solidFill>
                <a:latin typeface="Calibri"/>
                <a:cs typeface="Calibri"/>
              </a:rPr>
              <a:t>Over the course of our </a:t>
            </a:r>
            <a:r>
              <a:rPr lang="en-US">
                <a:solidFill>
                  <a:schemeClr val="tx1"/>
                </a:solidFill>
                <a:latin typeface="Calibri"/>
                <a:cs typeface="Calibri"/>
              </a:rPr>
              <a:t>workshop,</a:t>
            </a:r>
            <a:r>
              <a:rPr lang="en-US" sz="2000">
                <a:solidFill>
                  <a:schemeClr val="tx1"/>
                </a:solidFill>
                <a:latin typeface="Calibri"/>
                <a:cs typeface="Calibri"/>
              </a:rPr>
              <a:t> we will explore your </a:t>
            </a:r>
            <a:r>
              <a:rPr lang="en-US" sz="2000" b="1">
                <a:solidFill>
                  <a:schemeClr val="tx1"/>
                </a:solidFill>
                <a:latin typeface="Calibri"/>
                <a:cs typeface="Calibri"/>
              </a:rPr>
              <a:t>perceptions</a:t>
            </a:r>
            <a:r>
              <a:rPr lang="en-US" sz="2000">
                <a:solidFill>
                  <a:schemeClr val="tx1"/>
                </a:solidFill>
                <a:latin typeface="Calibri"/>
                <a:cs typeface="Calibri"/>
              </a:rPr>
              <a:t> of generative AI,</a:t>
            </a:r>
            <a:r>
              <a:rPr lang="en-US">
                <a:solidFill>
                  <a:schemeClr val="tx1"/>
                </a:solidFill>
                <a:latin typeface="Calibri"/>
                <a:cs typeface="Calibri"/>
              </a:rPr>
              <a:t> the </a:t>
            </a:r>
            <a:r>
              <a:rPr lang="en-US" err="1">
                <a:solidFill>
                  <a:schemeClr val="tx1"/>
                </a:solidFill>
                <a:latin typeface="Calibri"/>
                <a:cs typeface="Calibri"/>
              </a:rPr>
              <a:t>conceptualisation</a:t>
            </a:r>
            <a:r>
              <a:rPr lang="en-US" sz="2000">
                <a:solidFill>
                  <a:schemeClr val="tx1"/>
                </a:solidFill>
                <a:latin typeface="Calibri"/>
                <a:cs typeface="Calibri"/>
              </a:rPr>
              <a:t> of </a:t>
            </a:r>
            <a:r>
              <a:rPr lang="en-US" sz="2000" b="1">
                <a:solidFill>
                  <a:schemeClr val="tx1"/>
                </a:solidFill>
                <a:latin typeface="Calibri"/>
                <a:cs typeface="Calibri"/>
              </a:rPr>
              <a:t>audit and harms</a:t>
            </a:r>
            <a:r>
              <a:rPr lang="en-US" sz="2000">
                <a:solidFill>
                  <a:schemeClr val="tx1"/>
                </a:solidFill>
                <a:latin typeface="Calibri"/>
                <a:cs typeface="Calibri"/>
              </a:rPr>
              <a:t>, how it might align with your own work, how we might </a:t>
            </a:r>
            <a:r>
              <a:rPr lang="en-US">
                <a:solidFill>
                  <a:schemeClr val="tx1"/>
                </a:solidFill>
                <a:latin typeface="Calibri"/>
                <a:cs typeface="Calibri"/>
              </a:rPr>
              <a:t>assess</a:t>
            </a:r>
            <a:r>
              <a:rPr lang="en-US" sz="2000">
                <a:solidFill>
                  <a:schemeClr val="tx1"/>
                </a:solidFill>
                <a:latin typeface="Calibri"/>
                <a:cs typeface="Calibri"/>
              </a:rPr>
              <a:t> AI, who is </a:t>
            </a:r>
            <a:r>
              <a:rPr lang="en-US" sz="2000" b="1">
                <a:solidFill>
                  <a:schemeClr val="tx1"/>
                </a:solidFill>
                <a:latin typeface="Calibri"/>
                <a:cs typeface="Calibri"/>
              </a:rPr>
              <a:t>responsible</a:t>
            </a:r>
            <a:r>
              <a:rPr lang="en-US" sz="2000">
                <a:solidFill>
                  <a:schemeClr val="tx1"/>
                </a:solidFill>
                <a:latin typeface="Calibri"/>
                <a:cs typeface="Calibri"/>
              </a:rPr>
              <a:t>, and </a:t>
            </a:r>
            <a:r>
              <a:rPr lang="en-US">
                <a:solidFill>
                  <a:schemeClr val="tx1"/>
                </a:solidFill>
                <a:latin typeface="Calibri"/>
                <a:cs typeface="Calibri"/>
              </a:rPr>
              <a:t>the </a:t>
            </a:r>
            <a:r>
              <a:rPr lang="en-US" sz="2000" b="1">
                <a:solidFill>
                  <a:schemeClr val="tx1"/>
                </a:solidFill>
                <a:latin typeface="Calibri"/>
                <a:cs typeface="Calibri"/>
              </a:rPr>
              <a:t>skills and/or support </a:t>
            </a:r>
            <a:r>
              <a:rPr lang="en-US" sz="2000">
                <a:solidFill>
                  <a:schemeClr val="tx1"/>
                </a:solidFill>
                <a:latin typeface="Calibri"/>
                <a:cs typeface="Calibri"/>
              </a:rPr>
              <a:t>that may help you to carry out an </a:t>
            </a:r>
            <a:r>
              <a:rPr lang="en-US" sz="2000" b="1">
                <a:solidFill>
                  <a:schemeClr val="tx1"/>
                </a:solidFill>
                <a:latin typeface="Calibri"/>
                <a:cs typeface="Calibri"/>
              </a:rPr>
              <a:t>audit</a:t>
            </a:r>
            <a:r>
              <a:rPr lang="en-US" sz="2000">
                <a:solidFill>
                  <a:schemeClr val="tx1"/>
                </a:solidFill>
                <a:latin typeface="Calibri"/>
                <a:cs typeface="Calibri"/>
              </a:rPr>
              <a:t>. </a:t>
            </a:r>
            <a:endParaRPr lang="en-US">
              <a:solidFill>
                <a:schemeClr val="tx1"/>
              </a:solidFill>
              <a:ea typeface="Calibri"/>
              <a:cs typeface="Calibri"/>
            </a:endParaRPr>
          </a:p>
          <a:p>
            <a:pPr marL="0" indent="0">
              <a:spcAft>
                <a:spcPts val="0"/>
              </a:spcAft>
              <a:buNone/>
            </a:pPr>
            <a:r>
              <a:rPr lang="en-GB">
                <a:solidFill>
                  <a:schemeClr val="tx1"/>
                </a:solidFill>
                <a:latin typeface="Calibri"/>
                <a:cs typeface="Calibri Light"/>
              </a:rPr>
              <a:t>Our underlying principles are that:</a:t>
            </a:r>
            <a:endParaRPr lang="en-US">
              <a:solidFill>
                <a:schemeClr val="tx1"/>
              </a:solidFill>
              <a:latin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Responsible AI-related concepts, technologies and approaches need to be communicated in an accessible way.</a:t>
            </a:r>
            <a:endParaRPr lang="en-US" sz="2000">
              <a:solidFill>
                <a:srgbClr val="E0E0E0"/>
              </a:solidFill>
              <a:latin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Support needs to be given to diverse users for auditing.</a:t>
            </a:r>
            <a:endParaRPr lang="en-GB" sz="2000">
              <a:solidFill>
                <a:srgbClr val="000000"/>
              </a:solidFill>
              <a:latin typeface="Calibri"/>
              <a:ea typeface="Calibri"/>
              <a:cs typeface="Calibri Light"/>
            </a:endParaRPr>
          </a:p>
          <a:p>
            <a:pPr marL="543560" lvl="1" indent="-342900">
              <a:spcBef>
                <a:spcPts val="1000"/>
              </a:spcBef>
              <a:spcAft>
                <a:spcPts val="0"/>
              </a:spcAft>
              <a:buFont typeface="Arial" panose="020B0604020202020204" pitchFamily="34" charset="0"/>
              <a:buChar char="•"/>
            </a:pPr>
            <a:r>
              <a:rPr lang="en-GB" sz="2000">
                <a:solidFill>
                  <a:srgbClr val="000000"/>
                </a:solidFill>
                <a:latin typeface="Calibri"/>
                <a:cs typeface="Calibri Light"/>
              </a:rPr>
              <a:t>We work with diverse users to co-design our workbench and methodologies.</a:t>
            </a:r>
            <a:endParaRPr lang="en-GB" sz="2000">
              <a:solidFill>
                <a:srgbClr val="000000"/>
              </a:solidFill>
              <a:latin typeface="Calibri"/>
              <a:ea typeface="Calibri"/>
              <a:cs typeface="Calibri Light"/>
            </a:endParaRPr>
          </a:p>
        </p:txBody>
      </p:sp>
    </p:spTree>
    <p:extLst>
      <p:ext uri="{BB962C8B-B14F-4D97-AF65-F5344CB8AC3E}">
        <p14:creationId xmlns:p14="http://schemas.microsoft.com/office/powerpoint/2010/main" val="3541623476"/>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64AF28-0999-3252-5FB7-37C3A293D14C}"/>
              </a:ext>
              <a:ext uri="{C183D7F6-B498-43B3-948B-1728B52AA6E4}">
                <adec:decorative xmlns:adec="http://schemas.microsoft.com/office/drawing/2017/decorative" val="0"/>
              </a:ext>
            </a:extLst>
          </p:cNvPr>
          <p:cNvSpPr>
            <a:spLocks noGrp="1"/>
          </p:cNvSpPr>
          <p:nvPr>
            <p:ph type="title"/>
          </p:nvPr>
        </p:nvSpPr>
        <p:spPr/>
        <p:txBody>
          <a:bodyPr/>
          <a:lstStyle/>
          <a:p>
            <a:r>
              <a:rPr lang="en-US">
                <a:solidFill>
                  <a:srgbClr val="FFFFFF"/>
                </a:solidFill>
                <a:cs typeface="Calibri Light"/>
              </a:rPr>
              <a:t>Partner logos</a:t>
            </a:r>
            <a:endParaRPr lang="en-US">
              <a:solidFill>
                <a:srgbClr val="FFFFFF"/>
              </a:solidFill>
            </a:endParaRPr>
          </a:p>
        </p:txBody>
      </p:sp>
      <p:pic>
        <p:nvPicPr>
          <p:cNvPr id="4" name="Picture 3">
            <a:extLst>
              <a:ext uri="{FF2B5EF4-FFF2-40B4-BE49-F238E27FC236}">
                <a16:creationId xmlns:a16="http://schemas.microsoft.com/office/drawing/2014/main" id="{6C62CEDE-604A-4265-69CA-853CA35A33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513610" y="2536803"/>
            <a:ext cx="2592780" cy="359353"/>
          </a:xfrm>
          <a:prstGeom prst="rect">
            <a:avLst/>
          </a:prstGeom>
        </p:spPr>
      </p:pic>
      <p:pic>
        <p:nvPicPr>
          <p:cNvPr id="6" name="Picture 5">
            <a:extLst>
              <a:ext uri="{FF2B5EF4-FFF2-40B4-BE49-F238E27FC236}">
                <a16:creationId xmlns:a16="http://schemas.microsoft.com/office/drawing/2014/main" id="{4ED3FB63-C748-23D9-0483-53312CD159D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074234" y="3663304"/>
            <a:ext cx="1999014" cy="1263208"/>
          </a:xfrm>
          <a:prstGeom prst="rect">
            <a:avLst/>
          </a:prstGeom>
        </p:spPr>
      </p:pic>
      <p:pic>
        <p:nvPicPr>
          <p:cNvPr id="7" name="Picture 6">
            <a:extLst>
              <a:ext uri="{FF2B5EF4-FFF2-40B4-BE49-F238E27FC236}">
                <a16:creationId xmlns:a16="http://schemas.microsoft.com/office/drawing/2014/main" id="{82EC6764-CB12-A59E-809E-ED41AE54E66E}"/>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999212" y="3431169"/>
            <a:ext cx="2005160" cy="1727475"/>
          </a:xfrm>
          <a:prstGeom prst="rect">
            <a:avLst/>
          </a:prstGeom>
        </p:spPr>
      </p:pic>
      <p:pic>
        <p:nvPicPr>
          <p:cNvPr id="8" name="Picture 7">
            <a:extLst>
              <a:ext uri="{FF2B5EF4-FFF2-40B4-BE49-F238E27FC236}">
                <a16:creationId xmlns:a16="http://schemas.microsoft.com/office/drawing/2014/main" id="{82256FFA-9D59-872F-22A1-528F2C08818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999212" y="2230693"/>
            <a:ext cx="1666122" cy="941880"/>
          </a:xfrm>
          <a:prstGeom prst="rect">
            <a:avLst/>
          </a:prstGeom>
        </p:spPr>
      </p:pic>
      <p:pic>
        <p:nvPicPr>
          <p:cNvPr id="9" name="Graphic 8">
            <a:extLst>
              <a:ext uri="{FF2B5EF4-FFF2-40B4-BE49-F238E27FC236}">
                <a16:creationId xmlns:a16="http://schemas.microsoft.com/office/drawing/2014/main" id="{CBB556D4-E122-E063-30B4-17CB6E322453}"/>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77511" y="2240230"/>
            <a:ext cx="2000250" cy="952500"/>
          </a:xfrm>
          <a:prstGeom prst="rect">
            <a:avLst/>
          </a:prstGeom>
        </p:spPr>
      </p:pic>
      <p:pic>
        <p:nvPicPr>
          <p:cNvPr id="10" name="Picture 9">
            <a:extLst>
              <a:ext uri="{FF2B5EF4-FFF2-40B4-BE49-F238E27FC236}">
                <a16:creationId xmlns:a16="http://schemas.microsoft.com/office/drawing/2014/main" id="{545B4FC8-7F42-3A87-7523-76CF605AB507}"/>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5392819" y="2243321"/>
            <a:ext cx="2089192" cy="946316"/>
          </a:xfrm>
          <a:prstGeom prst="rect">
            <a:avLst/>
          </a:prstGeom>
        </p:spPr>
      </p:pic>
      <p:pic>
        <p:nvPicPr>
          <p:cNvPr id="11" name="Picture 10">
            <a:extLst>
              <a:ext uri="{FF2B5EF4-FFF2-40B4-BE49-F238E27FC236}">
                <a16:creationId xmlns:a16="http://schemas.microsoft.com/office/drawing/2014/main" id="{3DA81BEA-C1EA-E982-32E7-E4EBF98E33DA}"/>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2678487" y="3786401"/>
            <a:ext cx="2599493" cy="868572"/>
          </a:xfrm>
          <a:prstGeom prst="rect">
            <a:avLst/>
          </a:prstGeom>
        </p:spPr>
      </p:pic>
      <p:pic>
        <p:nvPicPr>
          <p:cNvPr id="12" name="Picture 11">
            <a:extLst>
              <a:ext uri="{FF2B5EF4-FFF2-40B4-BE49-F238E27FC236}">
                <a16:creationId xmlns:a16="http://schemas.microsoft.com/office/drawing/2014/main" id="{6625D59E-7CA0-3F01-944E-4018A4B8BB92}"/>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10166268" y="2081890"/>
            <a:ext cx="1904012" cy="1269177"/>
          </a:xfrm>
          <a:prstGeom prst="rect">
            <a:avLst/>
          </a:prstGeom>
        </p:spPr>
      </p:pic>
      <p:pic>
        <p:nvPicPr>
          <p:cNvPr id="13" name="Picture 12">
            <a:extLst>
              <a:ext uri="{FF2B5EF4-FFF2-40B4-BE49-F238E27FC236}">
                <a16:creationId xmlns:a16="http://schemas.microsoft.com/office/drawing/2014/main" id="{831BAC5A-0EDE-A328-56C8-BB6808C6A268}"/>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5489534" y="3985984"/>
            <a:ext cx="2301504" cy="617847"/>
          </a:xfrm>
          <a:prstGeom prst="rect">
            <a:avLst/>
          </a:prstGeom>
        </p:spPr>
      </p:pic>
      <p:pic>
        <p:nvPicPr>
          <p:cNvPr id="14" name="Picture 13">
            <a:extLst>
              <a:ext uri="{FF2B5EF4-FFF2-40B4-BE49-F238E27FC236}">
                <a16:creationId xmlns:a16="http://schemas.microsoft.com/office/drawing/2014/main" id="{36580477-4212-C58A-4EEF-B67435D77870}"/>
              </a:ext>
              <a:ext uri="{C183D7F6-B498-43B3-948B-1728B52AA6E4}">
                <adec:decorative xmlns:adec="http://schemas.microsoft.com/office/drawing/2017/decorative" val="1"/>
              </a:ext>
            </a:extLst>
          </p:cNvPr>
          <p:cNvPicPr>
            <a:picLocks noChangeAspect="1"/>
          </p:cNvPicPr>
          <p:nvPr/>
        </p:nvPicPr>
        <p:blipFill>
          <a:blip r:embed="rId13"/>
          <a:stretch>
            <a:fillRect/>
          </a:stretch>
        </p:blipFill>
        <p:spPr>
          <a:xfrm>
            <a:off x="0" y="5154693"/>
            <a:ext cx="2612572" cy="675285"/>
          </a:xfrm>
          <a:prstGeom prst="rect">
            <a:avLst/>
          </a:prstGeom>
        </p:spPr>
      </p:pic>
      <p:pic>
        <p:nvPicPr>
          <p:cNvPr id="15" name="Picture 14">
            <a:extLst>
              <a:ext uri="{FF2B5EF4-FFF2-40B4-BE49-F238E27FC236}">
                <a16:creationId xmlns:a16="http://schemas.microsoft.com/office/drawing/2014/main" id="{88DBCF68-405D-F0A7-A96D-2A0188D8BE59}"/>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2614452" y="5030347"/>
            <a:ext cx="2490058" cy="696370"/>
          </a:xfrm>
          <a:prstGeom prst="rect">
            <a:avLst/>
          </a:prstGeom>
        </p:spPr>
      </p:pic>
      <p:pic>
        <p:nvPicPr>
          <p:cNvPr id="16" name="Picture 15">
            <a:extLst>
              <a:ext uri="{FF2B5EF4-FFF2-40B4-BE49-F238E27FC236}">
                <a16:creationId xmlns:a16="http://schemas.microsoft.com/office/drawing/2014/main" id="{DFFA0872-D1A3-863D-A90C-C558839D4FA5}"/>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81457" y="3989072"/>
            <a:ext cx="2182465" cy="542402"/>
          </a:xfrm>
          <a:prstGeom prst="rect">
            <a:avLst/>
          </a:prstGeom>
        </p:spPr>
      </p:pic>
      <p:pic>
        <p:nvPicPr>
          <p:cNvPr id="17" name="Picture 16">
            <a:extLst>
              <a:ext uri="{FF2B5EF4-FFF2-40B4-BE49-F238E27FC236}">
                <a16:creationId xmlns:a16="http://schemas.microsoft.com/office/drawing/2014/main" id="{BA337E67-6C69-8C24-0BC7-FDD9B00CCC26}"/>
              </a:ext>
              <a:ext uri="{C183D7F6-B498-43B3-948B-1728B52AA6E4}">
                <adec:decorative xmlns:adec="http://schemas.microsoft.com/office/drawing/2017/decorative" val="1"/>
              </a:ext>
            </a:extLst>
          </p:cNvPr>
          <p:cNvPicPr>
            <a:picLocks noChangeAspect="1"/>
          </p:cNvPicPr>
          <p:nvPr/>
        </p:nvPicPr>
        <p:blipFill>
          <a:blip r:embed="rId16"/>
          <a:stretch>
            <a:fillRect/>
          </a:stretch>
        </p:blipFill>
        <p:spPr>
          <a:xfrm>
            <a:off x="5195455" y="5090647"/>
            <a:ext cx="2286001" cy="783587"/>
          </a:xfrm>
          <a:prstGeom prst="rect">
            <a:avLst/>
          </a:prstGeom>
        </p:spPr>
      </p:pic>
      <p:pic>
        <p:nvPicPr>
          <p:cNvPr id="18" name="Graphic 17">
            <a:extLst>
              <a:ext uri="{FF2B5EF4-FFF2-40B4-BE49-F238E27FC236}">
                <a16:creationId xmlns:a16="http://schemas.microsoft.com/office/drawing/2014/main" id="{2B9A59B9-0C6B-D977-661C-7C96FFB72FE2}"/>
              </a:ext>
              <a:ext uri="{C183D7F6-B498-43B3-948B-1728B52AA6E4}">
                <adec:decorative xmlns:adec="http://schemas.microsoft.com/office/drawing/2017/decorative" val="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870990" y="5095502"/>
            <a:ext cx="1912671" cy="932214"/>
          </a:xfrm>
          <a:prstGeom prst="rect">
            <a:avLst/>
          </a:prstGeom>
        </p:spPr>
      </p:pic>
      <p:pic>
        <p:nvPicPr>
          <p:cNvPr id="2" name="Picture 1">
            <a:extLst>
              <a:ext uri="{FF2B5EF4-FFF2-40B4-BE49-F238E27FC236}">
                <a16:creationId xmlns:a16="http://schemas.microsoft.com/office/drawing/2014/main" id="{F3A2D92D-20E8-2716-3426-8A65876A1F6B}"/>
              </a:ext>
              <a:ext uri="{C183D7F6-B498-43B3-948B-1728B52AA6E4}">
                <adec:decorative xmlns:adec="http://schemas.microsoft.com/office/drawing/2017/decorative" val="1"/>
              </a:ext>
            </a:extLst>
          </p:cNvPr>
          <p:cNvPicPr>
            <a:picLocks noChangeAspect="1"/>
          </p:cNvPicPr>
          <p:nvPr/>
        </p:nvPicPr>
        <p:blipFill>
          <a:blip r:embed="rId19"/>
          <a:stretch>
            <a:fillRect/>
          </a:stretch>
        </p:blipFill>
        <p:spPr>
          <a:xfrm>
            <a:off x="81457" y="689676"/>
            <a:ext cx="1536096" cy="562481"/>
          </a:xfrm>
          <a:prstGeom prst="rect">
            <a:avLst/>
          </a:prstGeom>
        </p:spPr>
      </p:pic>
      <p:pic>
        <p:nvPicPr>
          <p:cNvPr id="3" name="Graphic 2">
            <a:extLst>
              <a:ext uri="{FF2B5EF4-FFF2-40B4-BE49-F238E27FC236}">
                <a16:creationId xmlns:a16="http://schemas.microsoft.com/office/drawing/2014/main" id="{F86E2DE7-E9FD-8298-BAA7-C07096FC5456}"/>
              </a:ext>
              <a:ext uri="{C183D7F6-B498-43B3-948B-1728B52AA6E4}">
                <adec:decorative xmlns:adec="http://schemas.microsoft.com/office/drawing/2017/decorative" val="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277980" y="470182"/>
            <a:ext cx="1306233" cy="922868"/>
          </a:xfrm>
          <a:prstGeom prst="rect">
            <a:avLst/>
          </a:prstGeom>
        </p:spPr>
      </p:pic>
      <p:pic>
        <p:nvPicPr>
          <p:cNvPr id="19" name="Picture 18">
            <a:extLst>
              <a:ext uri="{FF2B5EF4-FFF2-40B4-BE49-F238E27FC236}">
                <a16:creationId xmlns:a16="http://schemas.microsoft.com/office/drawing/2014/main" id="{39C75D36-6180-E429-E5C9-19E3D0B2F368}"/>
              </a:ext>
              <a:ext uri="{C183D7F6-B498-43B3-948B-1728B52AA6E4}">
                <adec:decorative xmlns:adec="http://schemas.microsoft.com/office/drawing/2017/decorative" val="1"/>
              </a:ext>
            </a:extLst>
          </p:cNvPr>
          <p:cNvPicPr>
            <a:picLocks noChangeAspect="1"/>
          </p:cNvPicPr>
          <p:nvPr/>
        </p:nvPicPr>
        <p:blipFill>
          <a:blip r:embed="rId22"/>
          <a:srcRect l="16496" t="27979" r="18730" b="33096"/>
          <a:stretch/>
        </p:blipFill>
        <p:spPr>
          <a:xfrm>
            <a:off x="3476041" y="606497"/>
            <a:ext cx="1748680" cy="650238"/>
          </a:xfrm>
          <a:prstGeom prst="rect">
            <a:avLst/>
          </a:prstGeom>
        </p:spPr>
      </p:pic>
      <p:pic>
        <p:nvPicPr>
          <p:cNvPr id="20" name="Graphic 19">
            <a:extLst>
              <a:ext uri="{FF2B5EF4-FFF2-40B4-BE49-F238E27FC236}">
                <a16:creationId xmlns:a16="http://schemas.microsoft.com/office/drawing/2014/main" id="{89D97505-F6AE-3F08-1E19-421433C074CA}"/>
              </a:ext>
              <a:ext uri="{C183D7F6-B498-43B3-948B-1728B52AA6E4}">
                <adec:decorative xmlns:adec="http://schemas.microsoft.com/office/drawing/2017/decorative" val="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662137" y="692846"/>
            <a:ext cx="1878694" cy="516768"/>
          </a:xfrm>
          <a:prstGeom prst="rect">
            <a:avLst/>
          </a:prstGeom>
        </p:spPr>
      </p:pic>
      <p:pic>
        <p:nvPicPr>
          <p:cNvPr id="21" name="Picture 20">
            <a:extLst>
              <a:ext uri="{FF2B5EF4-FFF2-40B4-BE49-F238E27FC236}">
                <a16:creationId xmlns:a16="http://schemas.microsoft.com/office/drawing/2014/main" id="{A1A89277-A8B8-4B73-298D-E4D40CAAD200}"/>
              </a:ext>
              <a:ext uri="{C183D7F6-B498-43B3-948B-1728B52AA6E4}">
                <adec:decorative xmlns:adec="http://schemas.microsoft.com/office/drawing/2017/decorative" val="1"/>
              </a:ext>
            </a:extLst>
          </p:cNvPr>
          <p:cNvPicPr>
            <a:picLocks noChangeAspect="1"/>
          </p:cNvPicPr>
          <p:nvPr/>
        </p:nvPicPr>
        <p:blipFill>
          <a:blip r:embed="rId25"/>
          <a:stretch>
            <a:fillRect/>
          </a:stretch>
        </p:blipFill>
        <p:spPr>
          <a:xfrm>
            <a:off x="1725017" y="711636"/>
            <a:ext cx="1762471" cy="533643"/>
          </a:xfrm>
          <a:prstGeom prst="rect">
            <a:avLst/>
          </a:prstGeom>
        </p:spPr>
      </p:pic>
      <p:pic>
        <p:nvPicPr>
          <p:cNvPr id="22" name="Picture 21">
            <a:extLst>
              <a:ext uri="{FF2B5EF4-FFF2-40B4-BE49-F238E27FC236}">
                <a16:creationId xmlns:a16="http://schemas.microsoft.com/office/drawing/2014/main" id="{F65F298D-7356-DEF1-EB10-6A5B9F6BD21B}"/>
              </a:ext>
              <a:ext uri="{C183D7F6-B498-43B3-948B-1728B52AA6E4}">
                <adec:decorative xmlns:adec="http://schemas.microsoft.com/office/drawing/2017/decorative" val="1"/>
              </a:ext>
            </a:extLst>
          </p:cNvPr>
          <p:cNvPicPr>
            <a:picLocks noChangeAspect="1"/>
          </p:cNvPicPr>
          <p:nvPr/>
        </p:nvPicPr>
        <p:blipFill>
          <a:blip r:embed="rId26"/>
          <a:stretch>
            <a:fillRect/>
          </a:stretch>
        </p:blipFill>
        <p:spPr>
          <a:xfrm>
            <a:off x="6530452" y="711636"/>
            <a:ext cx="2099449" cy="528177"/>
          </a:xfrm>
          <a:prstGeom prst="rect">
            <a:avLst/>
          </a:prstGeom>
        </p:spPr>
      </p:pic>
      <p:pic>
        <p:nvPicPr>
          <p:cNvPr id="23" name="Graphic 22">
            <a:extLst>
              <a:ext uri="{FF2B5EF4-FFF2-40B4-BE49-F238E27FC236}">
                <a16:creationId xmlns:a16="http://schemas.microsoft.com/office/drawing/2014/main" id="{762822AB-1E02-792D-91D4-6C8843BE8EE0}"/>
              </a:ext>
              <a:ext uri="{C183D7F6-B498-43B3-948B-1728B52AA6E4}">
                <adec:decorative xmlns:adec="http://schemas.microsoft.com/office/drawing/2017/decorative" val="1"/>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624322" y="610533"/>
            <a:ext cx="1536097" cy="646202"/>
          </a:xfrm>
          <a:prstGeom prst="rect">
            <a:avLst/>
          </a:prstGeom>
        </p:spPr>
      </p:pic>
    </p:spTree>
    <p:extLst>
      <p:ext uri="{BB962C8B-B14F-4D97-AF65-F5344CB8AC3E}">
        <p14:creationId xmlns:p14="http://schemas.microsoft.com/office/powerpoint/2010/main" val="1721028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C80D0-178A-C494-73F8-33548160E175}"/>
              </a:ext>
            </a:extLst>
          </p:cNvPr>
          <p:cNvSpPr>
            <a:spLocks noGrp="1"/>
          </p:cNvSpPr>
          <p:nvPr>
            <p:ph type="title"/>
          </p:nvPr>
        </p:nvSpPr>
        <p:spPr/>
        <p:txBody>
          <a:bodyPr>
            <a:normAutofit/>
          </a:bodyPr>
          <a:lstStyle/>
          <a:p>
            <a:r>
              <a:rPr lang="en-GB">
                <a:solidFill>
                  <a:schemeClr val="accent1">
                    <a:lumMod val="75000"/>
                  </a:schemeClr>
                </a:solidFill>
                <a:latin typeface="+mn-lt"/>
                <a:cs typeface="Calibri Light"/>
              </a:rPr>
              <a:t>Why are we here?</a:t>
            </a:r>
            <a:endParaRPr lang="en-US"/>
          </a:p>
        </p:txBody>
      </p:sp>
      <p:sp>
        <p:nvSpPr>
          <p:cNvPr id="3" name="Content Placeholder 2">
            <a:extLst>
              <a:ext uri="{FF2B5EF4-FFF2-40B4-BE49-F238E27FC236}">
                <a16:creationId xmlns:a16="http://schemas.microsoft.com/office/drawing/2014/main" id="{8BEA2EF6-3513-A1D0-E676-70D59FB76C1B}"/>
              </a:ext>
            </a:extLst>
          </p:cNvPr>
          <p:cNvSpPr>
            <a:spLocks noGrp="1"/>
          </p:cNvSpPr>
          <p:nvPr>
            <p:ph idx="1"/>
          </p:nvPr>
        </p:nvSpPr>
        <p:spPr>
          <a:xfrm>
            <a:off x="1097280" y="2004958"/>
            <a:ext cx="10058400" cy="4023360"/>
          </a:xfrm>
        </p:spPr>
        <p:txBody>
          <a:bodyPr vert="horz" lIns="0" tIns="45720" rIns="0" bIns="45720" rtlCol="0" anchor="ctr">
            <a:normAutofit/>
          </a:bodyPr>
          <a:lstStyle/>
          <a:p>
            <a:pPr algn="just">
              <a:buFont typeface="Arial" panose="020B0604020202020204" pitchFamily="34" charset="0"/>
              <a:buChar char="•"/>
            </a:pPr>
            <a:r>
              <a:rPr lang="en-GB">
                <a:solidFill>
                  <a:schemeClr val="tx1"/>
                </a:solidFill>
              </a:rPr>
              <a:t> PHAWM aims to bring tools to </a:t>
            </a:r>
            <a:r>
              <a:rPr lang="en-GB" b="1">
                <a:solidFill>
                  <a:schemeClr val="tx1"/>
                </a:solidFill>
              </a:rPr>
              <a:t>subject matter experts in order to audit AI</a:t>
            </a:r>
            <a:r>
              <a:rPr lang="en-GB">
                <a:solidFill>
                  <a:schemeClr val="tx1"/>
                </a:solidFill>
              </a:rPr>
              <a:t>, in this case, cultural heritage professionals.</a:t>
            </a:r>
            <a:endParaRPr lang="en-GB">
              <a:solidFill>
                <a:schemeClr val="tx1"/>
              </a:solidFill>
              <a:cs typeface="Calibri"/>
            </a:endParaRPr>
          </a:p>
          <a:p>
            <a:pPr algn="just">
              <a:buFont typeface="Arial" panose="020B0604020202020204" pitchFamily="34" charset="0"/>
              <a:buChar char="•"/>
            </a:pPr>
            <a:r>
              <a:rPr lang="en-GB">
                <a:solidFill>
                  <a:schemeClr val="tx1"/>
                </a:solidFill>
              </a:rPr>
              <a:t> To achieve this, we need you to help us co-design these tools, so that they</a:t>
            </a:r>
            <a:r>
              <a:rPr lang="en-GB" b="1">
                <a:solidFill>
                  <a:schemeClr val="tx1"/>
                </a:solidFill>
              </a:rPr>
              <a:t> fit your needs</a:t>
            </a:r>
            <a:r>
              <a:rPr lang="en-GB">
                <a:solidFill>
                  <a:schemeClr val="tx1"/>
                </a:solidFill>
              </a:rPr>
              <a:t>.</a:t>
            </a:r>
            <a:endParaRPr lang="en-GB">
              <a:solidFill>
                <a:schemeClr val="tx1"/>
              </a:solidFill>
              <a:cs typeface="Calibri"/>
            </a:endParaRPr>
          </a:p>
          <a:p>
            <a:pPr algn="just">
              <a:buFont typeface="Arial" panose="020B0604020202020204" pitchFamily="34" charset="0"/>
              <a:buChar char="•"/>
            </a:pPr>
            <a:r>
              <a:rPr lang="en-GB" dirty="0">
                <a:solidFill>
                  <a:schemeClr val="tx1"/>
                </a:solidFill>
              </a:rPr>
              <a:t> </a:t>
            </a:r>
            <a:r>
              <a:rPr lang="en-US" dirty="0">
                <a:solidFill>
                  <a:schemeClr val="tx1"/>
                </a:solidFill>
                <a:cs typeface="Calibri"/>
              </a:rPr>
              <a:t>In this workshop, we invite you to think about:</a:t>
            </a:r>
            <a:endParaRPr lang="en-US" dirty="0">
              <a:solidFill>
                <a:schemeClr val="tx1"/>
              </a:solidFill>
              <a:ea typeface="Calibri"/>
              <a:cs typeface="Calibri"/>
            </a:endParaRPr>
          </a:p>
          <a:p>
            <a:pPr marL="383540" lvl="1" algn="just">
              <a:buFont typeface="Calibri" panose="020F0502020204030204" pitchFamily="34" charset="0"/>
              <a:buChar char="⁻"/>
            </a:pPr>
            <a:r>
              <a:rPr lang="en-US" dirty="0" err="1">
                <a:solidFill>
                  <a:schemeClr val="tx1"/>
                </a:solidFill>
                <a:cs typeface="Calibri"/>
              </a:rPr>
              <a:t>prioritised</a:t>
            </a:r>
            <a:r>
              <a:rPr lang="en-US" dirty="0">
                <a:solidFill>
                  <a:schemeClr val="tx1"/>
                </a:solidFill>
                <a:cs typeface="Calibri"/>
              </a:rPr>
              <a:t> harms resulting from generative AI</a:t>
            </a:r>
            <a:endParaRPr lang="en-US" dirty="0">
              <a:solidFill>
                <a:schemeClr val="tx1"/>
              </a:solidFill>
              <a:ea typeface="Calibri"/>
              <a:cs typeface="Calibri"/>
            </a:endParaRPr>
          </a:p>
          <a:p>
            <a:pPr marL="383540" lvl="1" algn="just">
              <a:buFont typeface="Calibri" panose="020F0502020204030204" pitchFamily="34" charset="0"/>
              <a:buChar char="⁻"/>
            </a:pPr>
            <a:r>
              <a:rPr lang="en-US" dirty="0">
                <a:solidFill>
                  <a:schemeClr val="tx1"/>
                </a:solidFill>
                <a:cs typeface="Calibri"/>
              </a:rPr>
              <a:t>the information required to audit harms</a:t>
            </a:r>
            <a:endParaRPr lang="en-US" dirty="0">
              <a:solidFill>
                <a:schemeClr val="tx1"/>
              </a:solidFill>
              <a:ea typeface="Calibri"/>
              <a:cs typeface="Calibri"/>
            </a:endParaRPr>
          </a:p>
          <a:p>
            <a:pPr marL="383540" lvl="1" algn="just">
              <a:buFont typeface="Calibri" panose="020F0502020204030204" pitchFamily="34" charset="0"/>
              <a:buChar char="⁻"/>
            </a:pPr>
            <a:r>
              <a:rPr lang="en-US" dirty="0">
                <a:solidFill>
                  <a:schemeClr val="tx1"/>
                </a:solidFill>
                <a:cs typeface="Calibri"/>
              </a:rPr>
              <a:t>scenarios of how harm auditing would happen in your </a:t>
            </a:r>
            <a:r>
              <a:rPr lang="en-US" dirty="0" err="1">
                <a:solidFill>
                  <a:schemeClr val="tx1"/>
                </a:solidFill>
                <a:cs typeface="Calibri"/>
              </a:rPr>
              <a:t>organisational</a:t>
            </a:r>
            <a:r>
              <a:rPr lang="en-US" dirty="0">
                <a:solidFill>
                  <a:schemeClr val="tx1"/>
                </a:solidFill>
                <a:cs typeface="Calibri"/>
              </a:rPr>
              <a:t> context</a:t>
            </a:r>
            <a:endParaRPr lang="en-US" dirty="0">
              <a:solidFill>
                <a:schemeClr val="tx1"/>
              </a:solidFill>
              <a:ea typeface="Calibri"/>
              <a:cs typeface="Calibri"/>
            </a:endParaRPr>
          </a:p>
          <a:p>
            <a:pPr marL="383540" lvl="1" algn="just">
              <a:buFont typeface="Calibri" panose="020F0502020204030204" pitchFamily="34" charset="0"/>
              <a:buChar char="⁻"/>
            </a:pPr>
            <a:r>
              <a:rPr lang="en-US" dirty="0">
                <a:solidFill>
                  <a:schemeClr val="tx1"/>
                </a:solidFill>
                <a:cs typeface="Calibri"/>
              </a:rPr>
              <a:t>possible interface design for auditing generative AI</a:t>
            </a:r>
            <a:endParaRPr lang="en-US" dirty="0">
              <a:solidFill>
                <a:schemeClr val="tx1"/>
              </a:solidFill>
              <a:ea typeface="Calibri"/>
              <a:cs typeface="Calibri"/>
            </a:endParaRPr>
          </a:p>
        </p:txBody>
      </p:sp>
    </p:spTree>
    <p:extLst>
      <p:ext uri="{BB962C8B-B14F-4D97-AF65-F5344CB8AC3E}">
        <p14:creationId xmlns:p14="http://schemas.microsoft.com/office/powerpoint/2010/main" val="362446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CECF0FC6-D57B-48B6-9036-F4FFD91A4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631EF5-F30E-D3B0-F2F0-FB97BDA781B1}"/>
              </a:ext>
            </a:extLst>
          </p:cNvPr>
          <p:cNvSpPr>
            <a:spLocks noGrp="1"/>
          </p:cNvSpPr>
          <p:nvPr>
            <p:ph type="title"/>
          </p:nvPr>
        </p:nvSpPr>
        <p:spPr>
          <a:xfrm>
            <a:off x="1044204" y="263528"/>
            <a:ext cx="3926508" cy="1450757"/>
          </a:xfrm>
        </p:spPr>
        <p:txBody>
          <a:bodyPr>
            <a:normAutofit/>
          </a:bodyPr>
          <a:lstStyle/>
          <a:p>
            <a:r>
              <a:rPr lang="en-GB">
                <a:solidFill>
                  <a:schemeClr val="accent1">
                    <a:lumMod val="75000"/>
                  </a:schemeClr>
                </a:solidFill>
                <a:latin typeface="+mn-lt"/>
                <a:cs typeface="Calibri Light"/>
              </a:rPr>
              <a:t>Housekeeping</a:t>
            </a:r>
            <a:endParaRPr lang="en-US"/>
          </a:p>
        </p:txBody>
      </p:sp>
      <p:sp>
        <p:nvSpPr>
          <p:cNvPr id="3" name="Content Placeholder 2">
            <a:extLst>
              <a:ext uri="{FF2B5EF4-FFF2-40B4-BE49-F238E27FC236}">
                <a16:creationId xmlns:a16="http://schemas.microsoft.com/office/drawing/2014/main" id="{2555E346-470F-4FF7-E4E5-EA67FAA81D27}"/>
              </a:ext>
            </a:extLst>
          </p:cNvPr>
          <p:cNvSpPr>
            <a:spLocks noGrp="1"/>
          </p:cNvSpPr>
          <p:nvPr>
            <p:ph idx="1"/>
          </p:nvPr>
        </p:nvSpPr>
        <p:spPr>
          <a:xfrm>
            <a:off x="1044204" y="2023962"/>
            <a:ext cx="6697715" cy="3845131"/>
          </a:xfrm>
        </p:spPr>
        <p:txBody>
          <a:bodyPr vert="horz" lIns="0" tIns="45720" rIns="0" bIns="45720" rtlCol="0" anchor="t">
            <a:normAutofit/>
          </a:bodyPr>
          <a:lstStyle/>
          <a:p>
            <a:pPr marL="0" indent="0">
              <a:buNone/>
            </a:pPr>
            <a:endParaRPr lang="en-GB">
              <a:ea typeface="Calibri"/>
              <a:cs typeface="Calibri"/>
            </a:endParaRPr>
          </a:p>
          <a:p>
            <a:pPr marL="0" indent="0">
              <a:buNone/>
            </a:pPr>
            <a:r>
              <a:rPr lang="en-GB" sz="2200">
                <a:solidFill>
                  <a:schemeClr val="tx1"/>
                </a:solidFill>
                <a:ea typeface="Calibri" panose="020F0502020204030204"/>
                <a:cs typeface="Calibri" panose="020F0502020204030204"/>
              </a:rPr>
              <a:t>Facilitators:</a:t>
            </a:r>
          </a:p>
          <a:p>
            <a:pPr marL="543560" lvl="1" indent="-342900">
              <a:buChar char="₋"/>
            </a:pPr>
            <a:endParaRPr lang="en-GB" sz="1900">
              <a:solidFill>
                <a:schemeClr val="tx1"/>
              </a:solidFill>
              <a:ea typeface="Calibri" panose="020F0502020204030204"/>
              <a:cs typeface="Calibri" panose="020F0502020204030204"/>
            </a:endParaRP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Ian Ruthven (University of Strathclyde)</a:t>
            </a:r>
            <a:endParaRPr lang="en-US" sz="1900">
              <a:solidFill>
                <a:schemeClr val="tx1"/>
              </a:solidFill>
              <a:ea typeface="Calibri" panose="020F0502020204030204"/>
              <a:cs typeface="Calibri" panose="020F0502020204030204"/>
            </a:endParaRPr>
          </a:p>
          <a:p>
            <a:pPr marL="543560" lvl="1" indent="-342900">
              <a:buFont typeface="Calibri,Sans-Serif" panose="020F0502020204030204" pitchFamily="34" charset="0"/>
              <a:buChar char="₋"/>
            </a:pPr>
            <a:r>
              <a:rPr lang="en-GB" sz="1900">
                <a:solidFill>
                  <a:schemeClr val="tx1"/>
                </a:solidFill>
                <a:ea typeface="Calibri" panose="020F0502020204030204"/>
                <a:cs typeface="Calibri" panose="020F0502020204030204"/>
              </a:rPr>
              <a:t>Yunhyong Kim (University of Glasgow)</a:t>
            </a:r>
            <a:endParaRPr lang="en-US" sz="1900">
              <a:solidFill>
                <a:schemeClr val="tx1"/>
              </a:solidFill>
              <a:ea typeface="Calibri" panose="020F0502020204030204"/>
              <a:cs typeface="Calibri" panose="020F0502020204030204"/>
            </a:endParaRP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Yashar </a:t>
            </a:r>
            <a:r>
              <a:rPr lang="en-GB" sz="1900" err="1">
                <a:solidFill>
                  <a:schemeClr val="tx1"/>
                </a:solidFill>
                <a:ea typeface="Calibri" panose="020F0502020204030204"/>
                <a:cs typeface="Calibri" panose="020F0502020204030204"/>
              </a:rPr>
              <a:t>Moshfeghi</a:t>
            </a:r>
            <a:r>
              <a:rPr lang="en-GB" sz="1900">
                <a:solidFill>
                  <a:schemeClr val="tx1"/>
                </a:solidFill>
                <a:ea typeface="Calibri" panose="020F0502020204030204"/>
                <a:cs typeface="Calibri" panose="020F0502020204030204"/>
              </a:rPr>
              <a:t> (University of Strathclyde)</a:t>
            </a: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Iman Naja (University of Glasgow)</a:t>
            </a:r>
            <a:endParaRPr lang="en-GB">
              <a:solidFill>
                <a:schemeClr val="tx1"/>
              </a:solidFill>
            </a:endParaRPr>
          </a:p>
          <a:p>
            <a:pPr marL="543560" lvl="1" indent="-342900">
              <a:buFont typeface="Calibri" panose="020F0502020204030204" pitchFamily="34" charset="0"/>
              <a:buChar char="₋"/>
            </a:pPr>
            <a:r>
              <a:rPr lang="en-GB" sz="1900">
                <a:solidFill>
                  <a:schemeClr val="tx1"/>
                </a:solidFill>
                <a:ea typeface="Calibri" panose="020F0502020204030204"/>
                <a:cs typeface="Calibri" panose="020F0502020204030204"/>
              </a:rPr>
              <a:t>Zoe Bartliff (University of Glasgow)</a:t>
            </a:r>
          </a:p>
          <a:p>
            <a:pPr marL="543560" lvl="1" indent="-342900">
              <a:buFont typeface="Calibri,Sans-Serif" panose="020F0502020204030204" pitchFamily="34" charset="0"/>
              <a:buChar char="₋"/>
            </a:pPr>
            <a:r>
              <a:rPr lang="en-GB" sz="1900">
                <a:solidFill>
                  <a:schemeClr val="tx1"/>
                </a:solidFill>
                <a:ea typeface="Calibri" panose="020F0502020204030204"/>
                <a:cs typeface="Calibri" panose="020F0502020204030204"/>
              </a:rPr>
              <a:t>Ayah Soufan (University of Strathclyde)</a:t>
            </a:r>
            <a:endParaRPr lang="en-GB"/>
          </a:p>
          <a:p>
            <a:pPr marL="543560" lvl="1" indent="-342900">
              <a:buFont typeface="Calibri,Sans-Serif" panose="020F0502020204030204" pitchFamily="34" charset="0"/>
              <a:buChar char="₋"/>
            </a:pPr>
            <a:r>
              <a:rPr lang="en-GB" sz="1900">
                <a:solidFill>
                  <a:schemeClr val="tx1"/>
                </a:solidFill>
                <a:ea typeface="Calibri" panose="020F0502020204030204"/>
                <a:cs typeface="Calibri" panose="020F0502020204030204"/>
              </a:rPr>
              <a:t>Jenny Webster (University of Glasgow)</a:t>
            </a:r>
          </a:p>
          <a:p>
            <a:pPr marL="543560" lvl="1" indent="-342900">
              <a:buFont typeface="Calibri" panose="020F0502020204030204" pitchFamily="34" charset="0"/>
              <a:buChar char="₋"/>
            </a:pPr>
            <a:endParaRPr lang="en-GB" sz="1900">
              <a:solidFill>
                <a:schemeClr val="tx1"/>
              </a:solidFill>
              <a:ea typeface="Calibri" panose="020F0502020204030204"/>
              <a:cs typeface="Calibri" panose="020F0502020204030204"/>
            </a:endParaRPr>
          </a:p>
        </p:txBody>
      </p:sp>
      <p:sp>
        <p:nvSpPr>
          <p:cNvPr id="19" name="Rectangle 18">
            <a:extLst>
              <a:ext uri="{FF2B5EF4-FFF2-40B4-BE49-F238E27FC236}">
                <a16:creationId xmlns:a16="http://schemas.microsoft.com/office/drawing/2014/main" id="{717A211C-5863-4303-AC3D-AEBFDF6D6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44150"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1" name="Rectangle 20">
            <a:extLst>
              <a:ext uri="{FF2B5EF4-FFF2-40B4-BE49-F238E27FC236}">
                <a16:creationId xmlns:a16="http://schemas.microsoft.com/office/drawing/2014/main" id="{087519CD-2FFF-42E3-BB0C-FEAA828B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2823"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92165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0AB0347-2B23-4408-E06F-0B8F47E7AF21}"/>
              </a:ext>
            </a:extLst>
          </p:cNvPr>
          <p:cNvSpPr>
            <a:spLocks noGrp="1"/>
          </p:cNvSpPr>
          <p:nvPr>
            <p:ph type="title"/>
          </p:nvPr>
        </p:nvSpPr>
        <p:spPr>
          <a:xfrm>
            <a:off x="1388225" y="272748"/>
            <a:ext cx="10058400" cy="1450757"/>
          </a:xfrm>
        </p:spPr>
        <p:txBody>
          <a:bodyPr>
            <a:normAutofit/>
          </a:bodyPr>
          <a:lstStyle/>
          <a:p>
            <a:r>
              <a:rPr lang="en-GB">
                <a:solidFill>
                  <a:schemeClr val="accent1">
                    <a:lumMod val="75000"/>
                  </a:schemeClr>
                </a:solidFill>
                <a:latin typeface="+mn-lt"/>
                <a:cs typeface="Calibri Light"/>
              </a:rPr>
              <a:t>Order of events</a:t>
            </a:r>
            <a:endParaRPr lang="en-US"/>
          </a:p>
        </p:txBody>
      </p:sp>
      <p:graphicFrame>
        <p:nvGraphicFramePr>
          <p:cNvPr id="4" name="Table 3">
            <a:extLst>
              <a:ext uri="{FF2B5EF4-FFF2-40B4-BE49-F238E27FC236}">
                <a16:creationId xmlns:a16="http://schemas.microsoft.com/office/drawing/2014/main" id="{D08B2AEA-FC06-F307-E7EE-9BE6270A500C}"/>
              </a:ext>
            </a:extLst>
          </p:cNvPr>
          <p:cNvGraphicFramePr>
            <a:graphicFrameLocks noGrp="1"/>
          </p:cNvGraphicFramePr>
          <p:nvPr>
            <p:extLst>
              <p:ext uri="{D42A27DB-BD31-4B8C-83A1-F6EECF244321}">
                <p14:modId xmlns:p14="http://schemas.microsoft.com/office/powerpoint/2010/main" val="3396753992"/>
              </p:ext>
            </p:extLst>
          </p:nvPr>
        </p:nvGraphicFramePr>
        <p:xfrm>
          <a:off x="1386859" y="1733826"/>
          <a:ext cx="9485289" cy="4482145"/>
        </p:xfrm>
        <a:graphic>
          <a:graphicData uri="http://schemas.openxmlformats.org/drawingml/2006/table">
            <a:tbl>
              <a:tblPr firstRow="1" bandRow="1">
                <a:tableStyleId>{69CF1AB2-1976-4502-BF36-3FF5EA218861}</a:tableStyleId>
              </a:tblPr>
              <a:tblGrid>
                <a:gridCol w="3724254">
                  <a:extLst>
                    <a:ext uri="{9D8B030D-6E8A-4147-A177-3AD203B41FA5}">
                      <a16:colId xmlns:a16="http://schemas.microsoft.com/office/drawing/2014/main" val="1478683388"/>
                    </a:ext>
                  </a:extLst>
                </a:gridCol>
                <a:gridCol w="3724254">
                  <a:extLst>
                    <a:ext uri="{9D8B030D-6E8A-4147-A177-3AD203B41FA5}">
                      <a16:colId xmlns:a16="http://schemas.microsoft.com/office/drawing/2014/main" val="1405761229"/>
                    </a:ext>
                  </a:extLst>
                </a:gridCol>
                <a:gridCol w="2036781">
                  <a:extLst>
                    <a:ext uri="{9D8B030D-6E8A-4147-A177-3AD203B41FA5}">
                      <a16:colId xmlns:a16="http://schemas.microsoft.com/office/drawing/2014/main" val="673496098"/>
                    </a:ext>
                  </a:extLst>
                </a:gridCol>
              </a:tblGrid>
              <a:tr h="429617">
                <a:tc>
                  <a:txBody>
                    <a:bodyPr/>
                    <a:lstStyle/>
                    <a:p>
                      <a:r>
                        <a:rPr lang="en-GB" sz="1800" b="0">
                          <a:effectLst/>
                          <a:latin typeface="Calibri"/>
                          <a:ea typeface="Calibri"/>
                          <a:cs typeface="Arial"/>
                        </a:rPr>
                        <a:t>Welcome </a:t>
                      </a:r>
                      <a:endParaRPr lang="en-GB" sz="1800" b="0" strike="sngStrike">
                        <a:effectLst/>
                        <a:latin typeface="Calibri"/>
                        <a:ea typeface="Calibri"/>
                        <a:cs typeface="Arial"/>
                      </a:endParaRPr>
                    </a:p>
                  </a:txBody>
                  <a:tcPr anchor="ctr"/>
                </a:tc>
                <a:tc>
                  <a:txBody>
                    <a:bodyPr/>
                    <a:lstStyle/>
                    <a:p>
                      <a:r>
                        <a:rPr lang="en-GB" b="0"/>
                        <a:t>10 minutes</a:t>
                      </a:r>
                    </a:p>
                  </a:txBody>
                  <a:tcPr anchor="ctr"/>
                </a:tc>
                <a:tc>
                  <a:txBody>
                    <a:bodyPr/>
                    <a:lstStyle/>
                    <a:p>
                      <a:r>
                        <a:rPr lang="en-GB" b="0"/>
                        <a:t>Ian</a:t>
                      </a:r>
                    </a:p>
                  </a:txBody>
                  <a:tcPr anchor="ctr"/>
                </a:tc>
                <a:extLst>
                  <a:ext uri="{0D108BD9-81ED-4DB2-BD59-A6C34878D82A}">
                    <a16:rowId xmlns:a16="http://schemas.microsoft.com/office/drawing/2014/main" val="3042943526"/>
                  </a:ext>
                </a:extLst>
              </a:tr>
              <a:tr h="422313">
                <a:tc>
                  <a:txBody>
                    <a:bodyPr/>
                    <a:lstStyle/>
                    <a:p>
                      <a:r>
                        <a:rPr lang="en-US" b="0"/>
                        <a:t>Getting to know each other</a:t>
                      </a:r>
                      <a:endParaRPr lang="en-GB" b="0"/>
                    </a:p>
                  </a:txBody>
                  <a:tcPr anchor="ctr"/>
                </a:tc>
                <a:tc>
                  <a:txBody>
                    <a:bodyPr/>
                    <a:lstStyle/>
                    <a:p>
                      <a:r>
                        <a:rPr lang="en-GB" b="0"/>
                        <a:t>15 minutes</a:t>
                      </a:r>
                    </a:p>
                  </a:txBody>
                  <a:tcPr anchor="ctr"/>
                </a:tc>
                <a:tc>
                  <a:txBody>
                    <a:bodyPr/>
                    <a:lstStyle/>
                    <a:p>
                      <a:r>
                        <a:rPr lang="en-GB" b="0"/>
                        <a:t>Yunhyong</a:t>
                      </a:r>
                      <a:endParaRPr lang="en-GB" b="0" err="1"/>
                    </a:p>
                  </a:txBody>
                  <a:tcPr anchor="ctr"/>
                </a:tc>
                <a:extLst>
                  <a:ext uri="{0D108BD9-81ED-4DB2-BD59-A6C34878D82A}">
                    <a16:rowId xmlns:a16="http://schemas.microsoft.com/office/drawing/2014/main" val="737622022"/>
                  </a:ext>
                </a:extLst>
              </a:tr>
              <a:tr h="601464">
                <a:tc>
                  <a:txBody>
                    <a:bodyPr/>
                    <a:lstStyle/>
                    <a:p>
                      <a:r>
                        <a:rPr lang="en-US" b="0" err="1"/>
                        <a:t>Prioritising</a:t>
                      </a:r>
                      <a:r>
                        <a:rPr lang="en-US" b="0"/>
                        <a:t> harms</a:t>
                      </a:r>
                      <a:endParaRPr lang="en-GB" b="0"/>
                    </a:p>
                  </a:txBody>
                  <a:tcPr anchor="ctr"/>
                </a:tc>
                <a:tc>
                  <a:txBody>
                    <a:bodyPr/>
                    <a:lstStyle/>
                    <a:p>
                      <a:r>
                        <a:rPr lang="en-GB" b="0"/>
                        <a:t>25 minutes</a:t>
                      </a:r>
                    </a:p>
                  </a:txBody>
                  <a:tcPr anchor="ctr"/>
                </a:tc>
                <a:tc>
                  <a:txBody>
                    <a:bodyPr/>
                    <a:lstStyle/>
                    <a:p>
                      <a:r>
                        <a:rPr lang="en-GB" b="0"/>
                        <a:t>Iman</a:t>
                      </a:r>
                    </a:p>
                  </a:txBody>
                  <a:tcPr anchor="ctr"/>
                </a:tc>
                <a:extLst>
                  <a:ext uri="{0D108BD9-81ED-4DB2-BD59-A6C34878D82A}">
                    <a16:rowId xmlns:a16="http://schemas.microsoft.com/office/drawing/2014/main" val="920724587"/>
                  </a:ext>
                </a:extLst>
              </a:tr>
              <a:tr h="498356">
                <a:tc>
                  <a:txBody>
                    <a:bodyPr/>
                    <a:lstStyle/>
                    <a:p>
                      <a:pPr lvl="0">
                        <a:buNone/>
                      </a:pPr>
                      <a:r>
                        <a:rPr lang="en-GB" sz="1800" b="1" i="0" u="none" strike="noStrike" noProof="0">
                          <a:solidFill>
                            <a:srgbClr val="171717"/>
                          </a:solidFill>
                          <a:latin typeface="Calibri"/>
                        </a:rPr>
                        <a:t>Comfort Break </a:t>
                      </a:r>
                      <a:endParaRPr lang="en-US"/>
                    </a:p>
                  </a:txBody>
                  <a:tcPr anchor="ctr"/>
                </a:tc>
                <a:tc gridSpan="2">
                  <a:txBody>
                    <a:bodyPr/>
                    <a:lstStyle/>
                    <a:p>
                      <a:pPr lvl="0">
                        <a:buNone/>
                      </a:pPr>
                      <a:r>
                        <a:rPr lang="en-GB" sz="1800" b="1" i="0" u="none" strike="noStrike" noProof="0">
                          <a:solidFill>
                            <a:srgbClr val="171717"/>
                          </a:solidFill>
                          <a:latin typeface="Calibri"/>
                        </a:rPr>
                        <a:t>10 minutes</a:t>
                      </a:r>
                      <a:endParaRPr lang="en-US"/>
                    </a:p>
                  </a:txBody>
                  <a:tcPr anchor="ctr"/>
                </a:tc>
                <a:tc hMerge="1">
                  <a:txBody>
                    <a:bodyPr/>
                    <a:lstStyle/>
                    <a:p>
                      <a:endParaRPr lang="en-US"/>
                    </a:p>
                  </a:txBody>
                  <a:tcPr anchor="ctr"/>
                </a:tc>
                <a:extLst>
                  <a:ext uri="{0D108BD9-81ED-4DB2-BD59-A6C34878D82A}">
                    <a16:rowId xmlns:a16="http://schemas.microsoft.com/office/drawing/2014/main" val="4080952605"/>
                  </a:ext>
                </a:extLst>
              </a:tr>
              <a:tr h="601464">
                <a:tc>
                  <a:txBody>
                    <a:bodyPr/>
                    <a:lstStyle/>
                    <a:p>
                      <a:pPr lvl="0">
                        <a:buNone/>
                      </a:pPr>
                      <a:r>
                        <a:rPr lang="en-GB" b="0"/>
                        <a:t>Measuring prioritised harms</a:t>
                      </a:r>
                      <a:endParaRPr lang="en-US"/>
                    </a:p>
                  </a:txBody>
                  <a:tcPr anchor="ctr"/>
                </a:tc>
                <a:tc>
                  <a:txBody>
                    <a:bodyPr/>
                    <a:lstStyle/>
                    <a:p>
                      <a:pPr lvl="0">
                        <a:buNone/>
                      </a:pPr>
                      <a:r>
                        <a:rPr lang="en-GB" b="0"/>
                        <a:t>35 minutes </a:t>
                      </a:r>
                    </a:p>
                    <a:p>
                      <a:pPr lvl="0">
                        <a:buNone/>
                      </a:pPr>
                      <a:r>
                        <a:rPr lang="en-GB" b="0"/>
                        <a:t>(10 min Discussion, 25 min activity)</a:t>
                      </a:r>
                      <a:endParaRPr lang="en-US"/>
                    </a:p>
                  </a:txBody>
                  <a:tcPr anchor="ctr"/>
                </a:tc>
                <a:tc>
                  <a:txBody>
                    <a:bodyPr/>
                    <a:lstStyle/>
                    <a:p>
                      <a:pPr lvl="0">
                        <a:buNone/>
                      </a:pPr>
                      <a:r>
                        <a:rPr lang="en-GB" b="0"/>
                        <a:t>Yunhyong and Ayah</a:t>
                      </a:r>
                      <a:endParaRPr lang="en-US"/>
                    </a:p>
                  </a:txBody>
                  <a:tcPr anchor="ctr"/>
                </a:tc>
                <a:extLst>
                  <a:ext uri="{0D108BD9-81ED-4DB2-BD59-A6C34878D82A}">
                    <a16:rowId xmlns:a16="http://schemas.microsoft.com/office/drawing/2014/main" val="368864893"/>
                  </a:ext>
                </a:extLst>
              </a:tr>
              <a:tr h="429617">
                <a:tc>
                  <a:txBody>
                    <a:bodyPr/>
                    <a:lstStyle/>
                    <a:p>
                      <a:r>
                        <a:rPr lang="en-GB" b="1"/>
                        <a:t>Comfort Break </a:t>
                      </a:r>
                    </a:p>
                  </a:txBody>
                  <a:tcPr anchor="ctr"/>
                </a:tc>
                <a:tc gridSpan="2">
                  <a:txBody>
                    <a:bodyPr/>
                    <a:lstStyle/>
                    <a:p>
                      <a:r>
                        <a:rPr lang="en-GB" b="1"/>
                        <a:t>10 minutes</a:t>
                      </a:r>
                    </a:p>
                  </a:txBody>
                  <a:tcPr anchor="ctr"/>
                </a:tc>
                <a:tc hMerge="1">
                  <a:txBody>
                    <a:bodyPr/>
                    <a:lstStyle/>
                    <a:p>
                      <a:endParaRPr lang="en-US"/>
                    </a:p>
                  </a:txBody>
                  <a:tcPr anchor="ctr"/>
                </a:tc>
                <a:extLst>
                  <a:ext uri="{0D108BD9-81ED-4DB2-BD59-A6C34878D82A}">
                    <a16:rowId xmlns:a16="http://schemas.microsoft.com/office/drawing/2014/main" val="4073633443"/>
                  </a:ext>
                </a:extLst>
              </a:tr>
              <a:tr h="601464">
                <a:tc>
                  <a:txBody>
                    <a:bodyPr/>
                    <a:lstStyle/>
                    <a:p>
                      <a:r>
                        <a:rPr lang="en-US" b="0"/>
                        <a:t>CH Workflow and auditing scenario</a:t>
                      </a:r>
                      <a:endParaRPr lang="en-GB" b="0"/>
                    </a:p>
                  </a:txBody>
                  <a:tcPr anchor="ctr"/>
                </a:tc>
                <a:tc>
                  <a:txBody>
                    <a:bodyPr/>
                    <a:lstStyle/>
                    <a:p>
                      <a:r>
                        <a:rPr lang="en-GB" b="0"/>
                        <a:t>30 minutes</a:t>
                      </a:r>
                    </a:p>
                  </a:txBody>
                  <a:tcPr anchor="ctr"/>
                </a:tc>
                <a:tc>
                  <a:txBody>
                    <a:bodyPr/>
                    <a:lstStyle/>
                    <a:p>
                      <a:pPr marL="0" marR="0" lvl="0" indent="0" algn="l" rtl="0" eaLnBrk="1" fontAlgn="auto" latinLnBrk="0" hangingPunct="1">
                        <a:lnSpc>
                          <a:spcPct val="100000"/>
                        </a:lnSpc>
                        <a:spcBef>
                          <a:spcPts val="0"/>
                        </a:spcBef>
                        <a:spcAft>
                          <a:spcPts val="0"/>
                        </a:spcAft>
                        <a:buClrTx/>
                        <a:buSzTx/>
                        <a:buFontTx/>
                        <a:buNone/>
                      </a:pPr>
                      <a:r>
                        <a:rPr lang="en-GB" b="0"/>
                        <a:t>Jenny</a:t>
                      </a:r>
                    </a:p>
                  </a:txBody>
                  <a:tcPr anchor="ctr"/>
                </a:tc>
                <a:extLst>
                  <a:ext uri="{0D108BD9-81ED-4DB2-BD59-A6C34878D82A}">
                    <a16:rowId xmlns:a16="http://schemas.microsoft.com/office/drawing/2014/main" val="3249462896"/>
                  </a:ext>
                </a:extLst>
              </a:tr>
              <a:tr h="429617">
                <a:tc>
                  <a:txBody>
                    <a:bodyPr/>
                    <a:lstStyle/>
                    <a:p>
                      <a:r>
                        <a:rPr lang="en-GB" b="0"/>
                        <a:t>Creating an auditing interface</a:t>
                      </a:r>
                    </a:p>
                  </a:txBody>
                  <a:tcPr anchor="ctr"/>
                </a:tc>
                <a:tc>
                  <a:txBody>
                    <a:bodyPr/>
                    <a:lstStyle/>
                    <a:p>
                      <a:r>
                        <a:rPr lang="en-GB" b="0"/>
                        <a:t>40 minutes</a:t>
                      </a:r>
                    </a:p>
                  </a:txBody>
                  <a:tcPr anchor="ctr"/>
                </a:tc>
                <a:tc>
                  <a:txBody>
                    <a:bodyPr/>
                    <a:lstStyle/>
                    <a:p>
                      <a:r>
                        <a:rPr lang="en-GB" b="0"/>
                        <a:t>Zoe</a:t>
                      </a:r>
                    </a:p>
                  </a:txBody>
                  <a:tcPr anchor="ctr"/>
                </a:tc>
                <a:extLst>
                  <a:ext uri="{0D108BD9-81ED-4DB2-BD59-A6C34878D82A}">
                    <a16:rowId xmlns:a16="http://schemas.microsoft.com/office/drawing/2014/main" val="3174958341"/>
                  </a:ext>
                </a:extLst>
              </a:tr>
              <a:tr h="429617">
                <a:tc>
                  <a:txBody>
                    <a:bodyPr/>
                    <a:lstStyle/>
                    <a:p>
                      <a:r>
                        <a:rPr lang="en-GB" b="0"/>
                        <a:t>Close</a:t>
                      </a:r>
                    </a:p>
                  </a:txBody>
                  <a:tcPr anchor="ctr"/>
                </a:tc>
                <a:tc>
                  <a:txBody>
                    <a:bodyPr/>
                    <a:lstStyle/>
                    <a:p>
                      <a:r>
                        <a:rPr lang="en-GB" b="0"/>
                        <a:t>5 minutes</a:t>
                      </a:r>
                    </a:p>
                  </a:txBody>
                  <a:tcPr anchor="ctr"/>
                </a:tc>
                <a:tc>
                  <a:txBody>
                    <a:bodyPr/>
                    <a:lstStyle/>
                    <a:p>
                      <a:r>
                        <a:rPr lang="en-GB" b="0"/>
                        <a:t>Ian</a:t>
                      </a:r>
                    </a:p>
                  </a:txBody>
                  <a:tcPr anchor="ctr"/>
                </a:tc>
                <a:extLst>
                  <a:ext uri="{0D108BD9-81ED-4DB2-BD59-A6C34878D82A}">
                    <a16:rowId xmlns:a16="http://schemas.microsoft.com/office/drawing/2014/main" val="1656265120"/>
                  </a:ext>
                </a:extLst>
              </a:tr>
            </a:tbl>
          </a:graphicData>
        </a:graphic>
      </p:graphicFrame>
    </p:spTree>
    <p:extLst>
      <p:ext uri="{BB962C8B-B14F-4D97-AF65-F5344CB8AC3E}">
        <p14:creationId xmlns:p14="http://schemas.microsoft.com/office/powerpoint/2010/main" val="740493487"/>
      </p:ext>
    </p:extLst>
  </p:cSld>
  <p:clrMapOvr>
    <a:masterClrMapping/>
  </p:clrMapOvr>
</p:sld>
</file>

<file path=ppt/theme/theme1.xml><?xml version="1.0" encoding="utf-8"?>
<a:theme xmlns:a="http://schemas.openxmlformats.org/drawingml/2006/main" name="Retrospect">
  <a:themeElements>
    <a:clrScheme name="PHAWM">
      <a:dk1>
        <a:srgbClr val="171717"/>
      </a:dk1>
      <a:lt1>
        <a:srgbClr val="FFFFFF"/>
      </a:lt1>
      <a:dk2>
        <a:srgbClr val="171717"/>
      </a:dk2>
      <a:lt2>
        <a:srgbClr val="FFFFFF"/>
      </a:lt2>
      <a:accent1>
        <a:srgbClr val="33CAFF"/>
      </a:accent1>
      <a:accent2>
        <a:srgbClr val="05BEFF"/>
      </a:accent2>
      <a:accent3>
        <a:srgbClr val="E273F1"/>
      </a:accent3>
      <a:accent4>
        <a:srgbClr val="EFB3F7"/>
      </a:accent4>
      <a:accent5>
        <a:srgbClr val="C297C5"/>
      </a:accent5>
      <a:accent6>
        <a:srgbClr val="945599"/>
      </a:accent6>
      <a:hlink>
        <a:srgbClr val="00B0F0"/>
      </a:hlink>
      <a:folHlink>
        <a:srgbClr val="00206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3854a5d-8923-4ea9-bf0e-d33c7b772dfb" xsi:nil="true"/>
    <lcf76f155ced4ddcb4097134ff3c332f xmlns="61a16f02-dc7c-4c6a-8120-67a561a1976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A93043EADEC1F49902AC745078EE416" ma:contentTypeVersion="23" ma:contentTypeDescription="Create a new document." ma:contentTypeScope="" ma:versionID="b2932d8f0b84b98e04f06af622677fa0">
  <xsd:schema xmlns:xsd="http://www.w3.org/2001/XMLSchema" xmlns:xs="http://www.w3.org/2001/XMLSchema" xmlns:p="http://schemas.microsoft.com/office/2006/metadata/properties" xmlns:ns2="61a16f02-dc7c-4c6a-8120-67a561a19765" xmlns:ns3="53854a5d-8923-4ea9-bf0e-d33c7b772dfb" targetNamespace="http://schemas.microsoft.com/office/2006/metadata/properties" ma:root="true" ma:fieldsID="1887977a5d46c9a34c0e8dab65c8a178" ns2:_="" ns3:_="">
    <xsd:import namespace="61a16f02-dc7c-4c6a-8120-67a561a19765"/>
    <xsd:import namespace="53854a5d-8923-4ea9-bf0e-d33c7b772df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a16f02-dc7c-4c6a-8120-67a561a197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7306b285-ac2c-4225-b56d-e54690cf9c97"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854a5d-8923-4ea9-bf0e-d33c7b772df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6a51979f-ed69-41dc-bc49-e630eea9f09a}" ma:internalName="TaxCatchAll" ma:showField="CatchAllData" ma:web="53854a5d-8923-4ea9-bf0e-d33c7b772d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F392A1-8C39-4F57-97F7-A406DC9B6C02}">
  <ds:schemaRefs>
    <ds:schemaRef ds:uri="http://schemas.microsoft.com/sharepoint/v3/contenttype/forms"/>
  </ds:schemaRefs>
</ds:datastoreItem>
</file>

<file path=customXml/itemProps2.xml><?xml version="1.0" encoding="utf-8"?>
<ds:datastoreItem xmlns:ds="http://schemas.openxmlformats.org/officeDocument/2006/customXml" ds:itemID="{7486809A-D033-4102-BF87-E7DBD47D1763}">
  <ds:schemaRefs>
    <ds:schemaRef ds:uri="53854a5d-8923-4ea9-bf0e-d33c7b772dfb"/>
    <ds:schemaRef ds:uri="61a16f02-dc7c-4c6a-8120-67a561a1976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C1B06E4-9EC0-4853-8919-3C7077AA6783}"/>
</file>

<file path=docProps/app.xml><?xml version="1.0" encoding="utf-8"?>
<Properties xmlns="http://schemas.openxmlformats.org/officeDocument/2006/extended-properties" xmlns:vt="http://schemas.openxmlformats.org/officeDocument/2006/docPropsVTypes">
  <Template>Retrospect</Template>
  <TotalTime>0</TotalTime>
  <Words>3422</Words>
  <Application>Microsoft Office PowerPoint</Application>
  <PresentationFormat>Widescreen</PresentationFormat>
  <Paragraphs>375</Paragraphs>
  <Slides>43</Slides>
  <Notes>34</Notes>
  <HiddenSlides>2</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Retrospect</vt:lpstr>
      <vt:lpstr>Workshop Consent form  If you have not already done so, please fill out the consent form.  If you have any questions, please ask one of the facilitators. </vt:lpstr>
      <vt:lpstr>Generative AI for Cultural Heritage:  co-designing for auditing harms &amp; uses</vt:lpstr>
      <vt:lpstr>Background</vt:lpstr>
      <vt:lpstr>What is the problem with assessing potential harm?</vt:lpstr>
      <vt:lpstr>PHAWM approach</vt:lpstr>
      <vt:lpstr>Partner logos</vt:lpstr>
      <vt:lpstr>Why are we here?</vt:lpstr>
      <vt:lpstr>Housekeeping</vt:lpstr>
      <vt:lpstr>Order of events</vt:lpstr>
      <vt:lpstr>Getting to know each other</vt:lpstr>
      <vt:lpstr>A bit about you and a bit about generative AI</vt:lpstr>
      <vt:lpstr>Prioritising harms </vt:lpstr>
      <vt:lpstr>Framing Harm and Risk: accuracy as an example</vt:lpstr>
      <vt:lpstr>Sorting out harms</vt:lpstr>
      <vt:lpstr>Break time! - 10 minutes</vt:lpstr>
      <vt:lpstr>Measuring prioritised harms </vt:lpstr>
      <vt:lpstr>PRISM methodology Presentation</vt:lpstr>
      <vt:lpstr>There are different types of biases in Generative AI tools </vt:lpstr>
      <vt:lpstr>PRISM Methodology</vt:lpstr>
      <vt:lpstr>What are political biases of LLMS?</vt:lpstr>
      <vt:lpstr>PRISM for Political Compass</vt:lpstr>
      <vt:lpstr>PRISM for Political Compass </vt:lpstr>
      <vt:lpstr>PRISM for Political Compass</vt:lpstr>
      <vt:lpstr>What biases/measures would you like PRISM to detect? </vt:lpstr>
      <vt:lpstr>Thinking beyond PRISM</vt:lpstr>
      <vt:lpstr>Measuring Metadata Accuracy</vt:lpstr>
      <vt:lpstr>Measuring Misrepresentation </vt:lpstr>
      <vt:lpstr>What Visualisations Are Useful for Measures and Audits?</vt:lpstr>
      <vt:lpstr>Q &amp; A Discussion</vt:lpstr>
      <vt:lpstr>Assessing harms in action</vt:lpstr>
      <vt:lpstr>Before we stop for a break... </vt:lpstr>
      <vt:lpstr>Break time! - 10 minutes</vt:lpstr>
      <vt:lpstr>Cultural heritage and auditing scenarios</vt:lpstr>
      <vt:lpstr>Traditional Cultural Heritage Workflows</vt:lpstr>
      <vt:lpstr>PowerPoint Presentation</vt:lpstr>
      <vt:lpstr>Auditor Characteristics &amp; Skills</vt:lpstr>
      <vt:lpstr>Creating an auditing scenario</vt:lpstr>
      <vt:lpstr>Creating an auditing interface</vt:lpstr>
      <vt:lpstr>Example cultural heritage interfaces –  ALMA analytics ExLibris</vt:lpstr>
      <vt:lpstr>Example cultural heritage interfaces –  ePADD/ Muse (Stanford)</vt:lpstr>
      <vt:lpstr>Example cultural heritage interfaces –  Museums Data Service</vt:lpstr>
      <vt:lpstr>Wireframing</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zoe bartliff</dc:creator>
  <cp:lastModifiedBy>zoe bartliff</cp:lastModifiedBy>
  <cp:revision>10</cp:revision>
  <dcterms:created xsi:type="dcterms:W3CDTF">2024-09-26T07:34:45Z</dcterms:created>
  <dcterms:modified xsi:type="dcterms:W3CDTF">2025-08-01T08:10:07Z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0x0101001A93043EADEC1F49902AC745078EE416</vt:lpwstr>
  </property>
  <property fmtid="{D5CDD505-2E9C-101B-9397-08002B2CF9AE}" pid="3" name="MediaServiceImageTags">
    <vt:lpwstr/>
  </property>
</Properties>
</file>